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sldIdLst>
    <p:sldId id="256" r:id="rId2"/>
    <p:sldId id="257" r:id="rId3"/>
    <p:sldId id="258" r:id="rId4"/>
    <p:sldId id="259" r:id="rId5"/>
    <p:sldId id="963" r:id="rId6"/>
    <p:sldId id="964" r:id="rId7"/>
    <p:sldId id="965" r:id="rId8"/>
    <p:sldId id="966" r:id="rId9"/>
    <p:sldId id="967" r:id="rId10"/>
    <p:sldId id="968" r:id="rId11"/>
    <p:sldId id="969" r:id="rId12"/>
    <p:sldId id="970" r:id="rId13"/>
    <p:sldId id="971" r:id="rId14"/>
    <p:sldId id="972" r:id="rId15"/>
    <p:sldId id="973" r:id="rId16"/>
    <p:sldId id="270" r:id="rId17"/>
    <p:sldId id="301" r:id="rId18"/>
    <p:sldId id="302" r:id="rId19"/>
    <p:sldId id="303" r:id="rId20"/>
    <p:sldId id="976" r:id="rId21"/>
    <p:sldId id="306" r:id="rId22"/>
    <p:sldId id="268" r:id="rId23"/>
    <p:sldId id="269" r:id="rId24"/>
    <p:sldId id="277" r:id="rId25"/>
    <p:sldId id="280" r:id="rId26"/>
    <p:sldId id="304" r:id="rId27"/>
    <p:sldId id="305" r:id="rId28"/>
    <p:sldId id="977" r:id="rId29"/>
    <p:sldId id="975" r:id="rId30"/>
    <p:sldId id="307" r:id="rId31"/>
    <p:sldId id="978" r:id="rId32"/>
    <p:sldId id="309" r:id="rId33"/>
    <p:sldId id="974" r:id="rId34"/>
    <p:sldId id="310" r:id="rId35"/>
    <p:sldId id="311" r:id="rId36"/>
    <p:sldId id="958" r:id="rId37"/>
    <p:sldId id="959" r:id="rId38"/>
    <p:sldId id="960" r:id="rId39"/>
    <p:sldId id="961" r:id="rId40"/>
    <p:sldId id="962" r:id="rId41"/>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A6363E-E0F6-40ED-9DA7-E2AD3FC729CA}" v="340" dt="2021-05-24T21:45:45.46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DDCA"/>
          </a:solidFill>
        </a:fill>
      </a:tcStyle>
    </a:wholeTbl>
    <a:band2H>
      <a:tcTxStyle/>
      <a:tcStyle>
        <a:tcBdr/>
        <a:fill>
          <a:solidFill>
            <a:srgbClr val="F6EF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BDB"/>
          </a:solidFill>
        </a:fill>
      </a:tcStyle>
    </a:wholeTbl>
    <a:band2H>
      <a:tcTxStyle/>
      <a:tcStyle>
        <a:tcBdr/>
        <a:fill>
          <a:solidFill>
            <a:srgbClr val="EEEE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D9"/>
          </a:solidFill>
        </a:fill>
      </a:tcStyle>
    </a:wholeTbl>
    <a:band2H>
      <a:tcTxStyle/>
      <a:tcStyle>
        <a:tcBdr/>
        <a:fill>
          <a:solidFill>
            <a:srgbClr val="E7E7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333333"/>
        </a:fontRef>
        <a:srgbClr val="333333"/>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333333"/>
        </a:fontRef>
        <a:srgbClr val="333333"/>
      </a:tcTxStyle>
      <a:tcStyle>
        <a:tcBdr>
          <a:left>
            <a:ln w="12700" cap="flat">
              <a:noFill/>
              <a:miter lim="400000"/>
            </a:ln>
          </a:left>
          <a:right>
            <a:ln w="12700" cap="flat">
              <a:noFill/>
              <a:miter lim="400000"/>
            </a:ln>
          </a:right>
          <a:top>
            <a:ln w="508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333333"/>
              </a:solidFill>
              <a:prstDash val="solid"/>
              <a:round/>
            </a:ln>
          </a:top>
          <a:bottom>
            <a:ln w="25400" cap="flat">
              <a:solidFill>
                <a:srgbClr val="333333"/>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333333"/>
        </a:fontRef>
        <a:srgbClr val="333333"/>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CC"/>
          </a:solidFill>
        </a:fill>
      </a:tcStyle>
    </a:wholeTbl>
    <a:band2H>
      <a:tcTxStyle/>
      <a:tcStyle>
        <a:tcBdr/>
        <a:fill>
          <a:solidFill>
            <a:srgbClr val="E7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33333"/>
          </a:solidFill>
        </a:fill>
      </a:tcStyle>
    </a:firstRow>
  </a:tblStyle>
  <a:tblStyle styleId="{2708684C-4D16-4618-839F-0558EEFCDFE6}" styleName="">
    <a:tblBg/>
    <a:wholeTbl>
      <a:tcTxStyle b="off" i="off">
        <a:fontRef idx="maj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solidFill>
            <a:srgbClr val="333333">
              <a:alpha val="20000"/>
            </a:srgbClr>
          </a:solidFill>
        </a:fill>
      </a:tcStyle>
    </a:wholeTbl>
    <a:band2H>
      <a:tcTxStyle/>
      <a:tcStyle>
        <a:tcBdr/>
        <a:fill>
          <a:solidFill>
            <a:srgbClr val="FFFFFF"/>
          </a:solidFill>
        </a:fill>
      </a:tcStyle>
    </a:band2H>
    <a:firstCol>
      <a:tcTxStyle b="on" i="off">
        <a:fontRef idx="maj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solidFill>
            <a:srgbClr val="333333">
              <a:alpha val="20000"/>
            </a:srgbClr>
          </a:solidFill>
        </a:fill>
      </a:tcStyle>
    </a:firstCol>
    <a:lastRow>
      <a:tcTxStyle b="on" i="off">
        <a:fontRef idx="maj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50800" cap="flat">
              <a:solidFill>
                <a:srgbClr val="333333"/>
              </a:solidFill>
              <a:prstDash val="solid"/>
              <a:round/>
            </a:ln>
          </a:top>
          <a:bottom>
            <a:ln w="127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noFill/>
        </a:fill>
      </a:tcStyle>
    </a:lastRow>
    <a:firstRow>
      <a:tcTxStyle b="on" i="off">
        <a:fontRef idx="major">
          <a:srgbClr val="333333"/>
        </a:fontRef>
        <a:srgbClr val="333333"/>
      </a:tcTxStyle>
      <a:tcStyle>
        <a:tcBdr>
          <a:left>
            <a:ln w="12700" cap="flat">
              <a:solidFill>
                <a:srgbClr val="333333"/>
              </a:solidFill>
              <a:prstDash val="solid"/>
              <a:round/>
            </a:ln>
          </a:left>
          <a:right>
            <a:ln w="12700" cap="flat">
              <a:solidFill>
                <a:srgbClr val="333333"/>
              </a:solidFill>
              <a:prstDash val="solid"/>
              <a:round/>
            </a:ln>
          </a:right>
          <a:top>
            <a:ln w="12700" cap="flat">
              <a:solidFill>
                <a:srgbClr val="333333"/>
              </a:solidFill>
              <a:prstDash val="solid"/>
              <a:round/>
            </a:ln>
          </a:top>
          <a:bottom>
            <a:ln w="25400" cap="flat">
              <a:solidFill>
                <a:srgbClr val="333333"/>
              </a:solidFill>
              <a:prstDash val="solid"/>
              <a:round/>
            </a:ln>
          </a:bottom>
          <a:insideH>
            <a:ln w="12700" cap="flat">
              <a:solidFill>
                <a:srgbClr val="333333"/>
              </a:solidFill>
              <a:prstDash val="solid"/>
              <a:round/>
            </a:ln>
          </a:insideH>
          <a:insideV>
            <a:ln w="12700" cap="flat">
              <a:solidFill>
                <a:srgbClr val="333333"/>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64"/>
    <p:restoredTop sz="94648"/>
  </p:normalViewPr>
  <p:slideViewPr>
    <p:cSldViewPr snapToGrid="0" snapToObjects="1">
      <p:cViewPr varScale="1">
        <p:scale>
          <a:sx n="117" d="100"/>
          <a:sy n="117" d="100"/>
        </p:scale>
        <p:origin x="13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826290-A338-334D-896F-B1CA87133EF5}" type="doc">
      <dgm:prSet loTypeId="urn:microsoft.com/office/officeart/2005/8/layout/gear1" loCatId="" qsTypeId="urn:microsoft.com/office/officeart/2005/8/quickstyle/simple1" qsCatId="simple" csTypeId="urn:microsoft.com/office/officeart/2005/8/colors/accent1_2" csCatId="accent1" phldr="1"/>
      <dgm:spPr/>
    </dgm:pt>
    <dgm:pt modelId="{0E19D52B-228B-1644-A055-06136B639EAE}">
      <dgm:prSet phldrT="[Text]"/>
      <dgm:spPr/>
      <dgm:t>
        <a:bodyPr/>
        <a:lstStyle/>
        <a:p>
          <a:r>
            <a:rPr lang="en-GB" dirty="0"/>
            <a:t> </a:t>
          </a:r>
        </a:p>
      </dgm:t>
    </dgm:pt>
    <dgm:pt modelId="{FDF66EC8-F901-5747-84E9-60256A662551}" type="parTrans" cxnId="{5FAD6276-3C16-AD48-BC93-F8F7907411BE}">
      <dgm:prSet/>
      <dgm:spPr/>
      <dgm:t>
        <a:bodyPr/>
        <a:lstStyle/>
        <a:p>
          <a:endParaRPr lang="en-GB"/>
        </a:p>
      </dgm:t>
    </dgm:pt>
    <dgm:pt modelId="{FF541990-6774-CB43-B6CA-52E82D117992}" type="sibTrans" cxnId="{5FAD6276-3C16-AD48-BC93-F8F7907411BE}">
      <dgm:prSet/>
      <dgm:spPr/>
      <dgm:t>
        <a:bodyPr/>
        <a:lstStyle/>
        <a:p>
          <a:endParaRPr lang="en-GB"/>
        </a:p>
      </dgm:t>
    </dgm:pt>
    <dgm:pt modelId="{E59C663B-CD32-FA45-B170-9D37C9BAE502}">
      <dgm:prSet phldrT="[Text]"/>
      <dgm:spPr/>
      <dgm:t>
        <a:bodyPr/>
        <a:lstStyle/>
        <a:p>
          <a:r>
            <a:rPr lang="en-GB" dirty="0"/>
            <a:t> </a:t>
          </a:r>
        </a:p>
      </dgm:t>
    </dgm:pt>
    <dgm:pt modelId="{5AB9DA61-9BE9-954C-A185-9F886647AACD}" type="parTrans" cxnId="{DF8668BF-AF95-4B4F-9ED9-69814B33F056}">
      <dgm:prSet/>
      <dgm:spPr/>
      <dgm:t>
        <a:bodyPr/>
        <a:lstStyle/>
        <a:p>
          <a:endParaRPr lang="en-GB"/>
        </a:p>
      </dgm:t>
    </dgm:pt>
    <dgm:pt modelId="{E2C44CD7-3437-B84C-B8C1-220ED69D279D}" type="sibTrans" cxnId="{DF8668BF-AF95-4B4F-9ED9-69814B33F056}">
      <dgm:prSet/>
      <dgm:spPr/>
      <dgm:t>
        <a:bodyPr/>
        <a:lstStyle/>
        <a:p>
          <a:endParaRPr lang="en-GB"/>
        </a:p>
      </dgm:t>
    </dgm:pt>
    <dgm:pt modelId="{4B1241E6-F0F2-F242-A682-6F97E871F717}">
      <dgm:prSet phldrT="[Text]"/>
      <dgm:spPr/>
      <dgm:t>
        <a:bodyPr/>
        <a:lstStyle/>
        <a:p>
          <a:r>
            <a:rPr lang="en-GB" dirty="0"/>
            <a:t> </a:t>
          </a:r>
        </a:p>
      </dgm:t>
    </dgm:pt>
    <dgm:pt modelId="{21BB904F-AB98-AB4F-A589-B6BA7DE21A62}" type="parTrans" cxnId="{F046E62C-6D69-0341-94C5-50EDF4F40FBC}">
      <dgm:prSet/>
      <dgm:spPr/>
      <dgm:t>
        <a:bodyPr/>
        <a:lstStyle/>
        <a:p>
          <a:endParaRPr lang="en-GB"/>
        </a:p>
      </dgm:t>
    </dgm:pt>
    <dgm:pt modelId="{63E3453E-267D-364C-8BF6-3C838CC1643E}" type="sibTrans" cxnId="{F046E62C-6D69-0341-94C5-50EDF4F40FBC}">
      <dgm:prSet/>
      <dgm:spPr/>
      <dgm:t>
        <a:bodyPr/>
        <a:lstStyle/>
        <a:p>
          <a:endParaRPr lang="en-GB"/>
        </a:p>
      </dgm:t>
    </dgm:pt>
    <dgm:pt modelId="{93A3808F-BE62-564B-ABB9-3663B1D87CD2}" type="pres">
      <dgm:prSet presAssocID="{AC826290-A338-334D-896F-B1CA87133EF5}" presName="composite" presStyleCnt="0">
        <dgm:presLayoutVars>
          <dgm:chMax val="3"/>
          <dgm:animLvl val="lvl"/>
          <dgm:resizeHandles val="exact"/>
        </dgm:presLayoutVars>
      </dgm:prSet>
      <dgm:spPr/>
    </dgm:pt>
    <dgm:pt modelId="{02F65583-CC49-9347-BC31-DC50DFE4FE1B}" type="pres">
      <dgm:prSet presAssocID="{0E19D52B-228B-1644-A055-06136B639EAE}" presName="gear1" presStyleLbl="node1" presStyleIdx="0" presStyleCnt="3">
        <dgm:presLayoutVars>
          <dgm:chMax val="1"/>
          <dgm:bulletEnabled val="1"/>
        </dgm:presLayoutVars>
      </dgm:prSet>
      <dgm:spPr/>
    </dgm:pt>
    <dgm:pt modelId="{51759F34-DA34-7644-9F7C-2C08B06222DD}" type="pres">
      <dgm:prSet presAssocID="{0E19D52B-228B-1644-A055-06136B639EAE}" presName="gear1srcNode" presStyleLbl="node1" presStyleIdx="0" presStyleCnt="3"/>
      <dgm:spPr/>
    </dgm:pt>
    <dgm:pt modelId="{9F2D47BE-62D3-134B-99CE-442BA9677BDC}" type="pres">
      <dgm:prSet presAssocID="{0E19D52B-228B-1644-A055-06136B639EAE}" presName="gear1dstNode" presStyleLbl="node1" presStyleIdx="0" presStyleCnt="3"/>
      <dgm:spPr/>
    </dgm:pt>
    <dgm:pt modelId="{32186126-286F-8643-AF84-209C68188F71}" type="pres">
      <dgm:prSet presAssocID="{4B1241E6-F0F2-F242-A682-6F97E871F717}" presName="gear2" presStyleLbl="node1" presStyleIdx="1" presStyleCnt="3">
        <dgm:presLayoutVars>
          <dgm:chMax val="1"/>
          <dgm:bulletEnabled val="1"/>
        </dgm:presLayoutVars>
      </dgm:prSet>
      <dgm:spPr/>
    </dgm:pt>
    <dgm:pt modelId="{56A82FA1-4419-DD48-B65B-3C492BE6AFC8}" type="pres">
      <dgm:prSet presAssocID="{4B1241E6-F0F2-F242-A682-6F97E871F717}" presName="gear2srcNode" presStyleLbl="node1" presStyleIdx="1" presStyleCnt="3"/>
      <dgm:spPr/>
    </dgm:pt>
    <dgm:pt modelId="{9D3A56FC-49B9-944A-B226-7B12EBFBE84F}" type="pres">
      <dgm:prSet presAssocID="{4B1241E6-F0F2-F242-A682-6F97E871F717}" presName="gear2dstNode" presStyleLbl="node1" presStyleIdx="1" presStyleCnt="3"/>
      <dgm:spPr/>
    </dgm:pt>
    <dgm:pt modelId="{ED34B68D-2C06-4540-B7E8-5722B37AAD71}" type="pres">
      <dgm:prSet presAssocID="{E59C663B-CD32-FA45-B170-9D37C9BAE502}" presName="gear3" presStyleLbl="node1" presStyleIdx="2" presStyleCnt="3"/>
      <dgm:spPr/>
    </dgm:pt>
    <dgm:pt modelId="{664F45A0-ADDA-A94A-A25F-ABAB97ED096F}" type="pres">
      <dgm:prSet presAssocID="{E59C663B-CD32-FA45-B170-9D37C9BAE502}" presName="gear3tx" presStyleLbl="node1" presStyleIdx="2" presStyleCnt="3">
        <dgm:presLayoutVars>
          <dgm:chMax val="1"/>
          <dgm:bulletEnabled val="1"/>
        </dgm:presLayoutVars>
      </dgm:prSet>
      <dgm:spPr/>
    </dgm:pt>
    <dgm:pt modelId="{58C6A968-DBBF-714C-BCF3-69D7BC43D0F3}" type="pres">
      <dgm:prSet presAssocID="{E59C663B-CD32-FA45-B170-9D37C9BAE502}" presName="gear3srcNode" presStyleLbl="node1" presStyleIdx="2" presStyleCnt="3"/>
      <dgm:spPr/>
    </dgm:pt>
    <dgm:pt modelId="{5987D77F-EB52-E24A-A6C6-D815DC4D5955}" type="pres">
      <dgm:prSet presAssocID="{E59C663B-CD32-FA45-B170-9D37C9BAE502}" presName="gear3dstNode" presStyleLbl="node1" presStyleIdx="2" presStyleCnt="3"/>
      <dgm:spPr/>
    </dgm:pt>
    <dgm:pt modelId="{B235671B-960A-2949-A749-7F7FF2D38E79}" type="pres">
      <dgm:prSet presAssocID="{FF541990-6774-CB43-B6CA-52E82D117992}" presName="connector1" presStyleLbl="sibTrans2D1" presStyleIdx="0" presStyleCnt="3"/>
      <dgm:spPr/>
    </dgm:pt>
    <dgm:pt modelId="{56575EDC-DF70-064B-BEDF-433ADE60CCAA}" type="pres">
      <dgm:prSet presAssocID="{63E3453E-267D-364C-8BF6-3C838CC1643E}" presName="connector2" presStyleLbl="sibTrans2D1" presStyleIdx="1" presStyleCnt="3"/>
      <dgm:spPr/>
    </dgm:pt>
    <dgm:pt modelId="{D98E08CA-A07D-8F41-BA01-9402AE458E24}" type="pres">
      <dgm:prSet presAssocID="{E2C44CD7-3437-B84C-B8C1-220ED69D279D}" presName="connector3" presStyleLbl="sibTrans2D1" presStyleIdx="2" presStyleCnt="3"/>
      <dgm:spPr/>
    </dgm:pt>
  </dgm:ptLst>
  <dgm:cxnLst>
    <dgm:cxn modelId="{13988A20-A982-7640-983D-FB0F1C9DFC6F}" type="presOf" srcId="{E59C663B-CD32-FA45-B170-9D37C9BAE502}" destId="{664F45A0-ADDA-A94A-A25F-ABAB97ED096F}" srcOrd="1" destOrd="0" presId="urn:microsoft.com/office/officeart/2005/8/layout/gear1"/>
    <dgm:cxn modelId="{6A3D6223-EAA3-584E-9589-39473CD5089C}" type="presOf" srcId="{AC826290-A338-334D-896F-B1CA87133EF5}" destId="{93A3808F-BE62-564B-ABB9-3663B1D87CD2}" srcOrd="0" destOrd="0" presId="urn:microsoft.com/office/officeart/2005/8/layout/gear1"/>
    <dgm:cxn modelId="{F046E62C-6D69-0341-94C5-50EDF4F40FBC}" srcId="{AC826290-A338-334D-896F-B1CA87133EF5}" destId="{4B1241E6-F0F2-F242-A682-6F97E871F717}" srcOrd="1" destOrd="0" parTransId="{21BB904F-AB98-AB4F-A589-B6BA7DE21A62}" sibTransId="{63E3453E-267D-364C-8BF6-3C838CC1643E}"/>
    <dgm:cxn modelId="{95226745-3169-0242-9C9B-C3E9CD76B561}" type="presOf" srcId="{E59C663B-CD32-FA45-B170-9D37C9BAE502}" destId="{58C6A968-DBBF-714C-BCF3-69D7BC43D0F3}" srcOrd="2" destOrd="0" presId="urn:microsoft.com/office/officeart/2005/8/layout/gear1"/>
    <dgm:cxn modelId="{FBB25858-A96B-4744-9A93-8D8A3449A987}" type="presOf" srcId="{E59C663B-CD32-FA45-B170-9D37C9BAE502}" destId="{5987D77F-EB52-E24A-A6C6-D815DC4D5955}" srcOrd="3" destOrd="0" presId="urn:microsoft.com/office/officeart/2005/8/layout/gear1"/>
    <dgm:cxn modelId="{5FAD6276-3C16-AD48-BC93-F8F7907411BE}" srcId="{AC826290-A338-334D-896F-B1CA87133EF5}" destId="{0E19D52B-228B-1644-A055-06136B639EAE}" srcOrd="0" destOrd="0" parTransId="{FDF66EC8-F901-5747-84E9-60256A662551}" sibTransId="{FF541990-6774-CB43-B6CA-52E82D117992}"/>
    <dgm:cxn modelId="{F7E45D77-C68A-B743-901E-1594C43B7B19}" type="presOf" srcId="{0E19D52B-228B-1644-A055-06136B639EAE}" destId="{02F65583-CC49-9347-BC31-DC50DFE4FE1B}" srcOrd="0" destOrd="0" presId="urn:microsoft.com/office/officeart/2005/8/layout/gear1"/>
    <dgm:cxn modelId="{DE7B6B77-038A-7445-8218-3677535C753D}" type="presOf" srcId="{63E3453E-267D-364C-8BF6-3C838CC1643E}" destId="{56575EDC-DF70-064B-BEDF-433ADE60CCAA}" srcOrd="0" destOrd="0" presId="urn:microsoft.com/office/officeart/2005/8/layout/gear1"/>
    <dgm:cxn modelId="{F0C87080-A868-DC43-A60A-A90163EC6370}" type="presOf" srcId="{4B1241E6-F0F2-F242-A682-6F97E871F717}" destId="{32186126-286F-8643-AF84-209C68188F71}" srcOrd="0" destOrd="0" presId="urn:microsoft.com/office/officeart/2005/8/layout/gear1"/>
    <dgm:cxn modelId="{31D9E597-9DAF-604B-886B-FF397681BC01}" type="presOf" srcId="{FF541990-6774-CB43-B6CA-52E82D117992}" destId="{B235671B-960A-2949-A749-7F7FF2D38E79}" srcOrd="0" destOrd="0" presId="urn:microsoft.com/office/officeart/2005/8/layout/gear1"/>
    <dgm:cxn modelId="{50D3E4B2-D66C-584A-A252-5E6F8615E806}" type="presOf" srcId="{0E19D52B-228B-1644-A055-06136B639EAE}" destId="{51759F34-DA34-7644-9F7C-2C08B06222DD}" srcOrd="1" destOrd="0" presId="urn:microsoft.com/office/officeart/2005/8/layout/gear1"/>
    <dgm:cxn modelId="{9BD8A7B8-4981-434F-8285-6736CCA38721}" type="presOf" srcId="{E59C663B-CD32-FA45-B170-9D37C9BAE502}" destId="{ED34B68D-2C06-4540-B7E8-5722B37AAD71}" srcOrd="0" destOrd="0" presId="urn:microsoft.com/office/officeart/2005/8/layout/gear1"/>
    <dgm:cxn modelId="{DF8668BF-AF95-4B4F-9ED9-69814B33F056}" srcId="{AC826290-A338-334D-896F-B1CA87133EF5}" destId="{E59C663B-CD32-FA45-B170-9D37C9BAE502}" srcOrd="2" destOrd="0" parTransId="{5AB9DA61-9BE9-954C-A185-9F886647AACD}" sibTransId="{E2C44CD7-3437-B84C-B8C1-220ED69D279D}"/>
    <dgm:cxn modelId="{A64668CB-5846-2C44-91A8-A782191173F2}" type="presOf" srcId="{E2C44CD7-3437-B84C-B8C1-220ED69D279D}" destId="{D98E08CA-A07D-8F41-BA01-9402AE458E24}" srcOrd="0" destOrd="0" presId="urn:microsoft.com/office/officeart/2005/8/layout/gear1"/>
    <dgm:cxn modelId="{645732E4-7D68-824D-897E-78EE97817702}" type="presOf" srcId="{4B1241E6-F0F2-F242-A682-6F97E871F717}" destId="{9D3A56FC-49B9-944A-B226-7B12EBFBE84F}" srcOrd="2" destOrd="0" presId="urn:microsoft.com/office/officeart/2005/8/layout/gear1"/>
    <dgm:cxn modelId="{A97DA1F2-6843-9849-9DD6-011252A385EA}" type="presOf" srcId="{0E19D52B-228B-1644-A055-06136B639EAE}" destId="{9F2D47BE-62D3-134B-99CE-442BA9677BDC}" srcOrd="2" destOrd="0" presId="urn:microsoft.com/office/officeart/2005/8/layout/gear1"/>
    <dgm:cxn modelId="{ECA1E1FC-8ECE-1A48-B51C-739C587C1633}" type="presOf" srcId="{4B1241E6-F0F2-F242-A682-6F97E871F717}" destId="{56A82FA1-4419-DD48-B65B-3C492BE6AFC8}" srcOrd="1" destOrd="0" presId="urn:microsoft.com/office/officeart/2005/8/layout/gear1"/>
    <dgm:cxn modelId="{DF6D89ED-6D34-2644-B6CF-CF0EF68B1179}" type="presParOf" srcId="{93A3808F-BE62-564B-ABB9-3663B1D87CD2}" destId="{02F65583-CC49-9347-BC31-DC50DFE4FE1B}" srcOrd="0" destOrd="0" presId="urn:microsoft.com/office/officeart/2005/8/layout/gear1"/>
    <dgm:cxn modelId="{BAA01E62-9DC7-6E41-8A7D-251EF4B5D90C}" type="presParOf" srcId="{93A3808F-BE62-564B-ABB9-3663B1D87CD2}" destId="{51759F34-DA34-7644-9F7C-2C08B06222DD}" srcOrd="1" destOrd="0" presId="urn:microsoft.com/office/officeart/2005/8/layout/gear1"/>
    <dgm:cxn modelId="{8158340A-0F70-294C-AF01-BA4BFF84B1A1}" type="presParOf" srcId="{93A3808F-BE62-564B-ABB9-3663B1D87CD2}" destId="{9F2D47BE-62D3-134B-99CE-442BA9677BDC}" srcOrd="2" destOrd="0" presId="urn:microsoft.com/office/officeart/2005/8/layout/gear1"/>
    <dgm:cxn modelId="{E56A0299-8B16-FA4D-862F-920E8B323313}" type="presParOf" srcId="{93A3808F-BE62-564B-ABB9-3663B1D87CD2}" destId="{32186126-286F-8643-AF84-209C68188F71}" srcOrd="3" destOrd="0" presId="urn:microsoft.com/office/officeart/2005/8/layout/gear1"/>
    <dgm:cxn modelId="{80EB3B49-2648-BC4B-8BA5-5B0F8C80C028}" type="presParOf" srcId="{93A3808F-BE62-564B-ABB9-3663B1D87CD2}" destId="{56A82FA1-4419-DD48-B65B-3C492BE6AFC8}" srcOrd="4" destOrd="0" presId="urn:microsoft.com/office/officeart/2005/8/layout/gear1"/>
    <dgm:cxn modelId="{025BB042-7880-EF46-9B70-6FA5B1D47164}" type="presParOf" srcId="{93A3808F-BE62-564B-ABB9-3663B1D87CD2}" destId="{9D3A56FC-49B9-944A-B226-7B12EBFBE84F}" srcOrd="5" destOrd="0" presId="urn:microsoft.com/office/officeart/2005/8/layout/gear1"/>
    <dgm:cxn modelId="{9C029E39-981C-9E47-9DA4-5E3401CB2FD2}" type="presParOf" srcId="{93A3808F-BE62-564B-ABB9-3663B1D87CD2}" destId="{ED34B68D-2C06-4540-B7E8-5722B37AAD71}" srcOrd="6" destOrd="0" presId="urn:microsoft.com/office/officeart/2005/8/layout/gear1"/>
    <dgm:cxn modelId="{0CFF6F50-1126-4B44-9778-3D21C496C21F}" type="presParOf" srcId="{93A3808F-BE62-564B-ABB9-3663B1D87CD2}" destId="{664F45A0-ADDA-A94A-A25F-ABAB97ED096F}" srcOrd="7" destOrd="0" presId="urn:microsoft.com/office/officeart/2005/8/layout/gear1"/>
    <dgm:cxn modelId="{FAB51CBA-7C7F-894F-8375-B703F60501F8}" type="presParOf" srcId="{93A3808F-BE62-564B-ABB9-3663B1D87CD2}" destId="{58C6A968-DBBF-714C-BCF3-69D7BC43D0F3}" srcOrd="8" destOrd="0" presId="urn:microsoft.com/office/officeart/2005/8/layout/gear1"/>
    <dgm:cxn modelId="{6665696C-23A6-DA48-9764-CB83F4117AF8}" type="presParOf" srcId="{93A3808F-BE62-564B-ABB9-3663B1D87CD2}" destId="{5987D77F-EB52-E24A-A6C6-D815DC4D5955}" srcOrd="9" destOrd="0" presId="urn:microsoft.com/office/officeart/2005/8/layout/gear1"/>
    <dgm:cxn modelId="{4637AD2C-E95F-FB4D-A586-707D4AFF0B37}" type="presParOf" srcId="{93A3808F-BE62-564B-ABB9-3663B1D87CD2}" destId="{B235671B-960A-2949-A749-7F7FF2D38E79}" srcOrd="10" destOrd="0" presId="urn:microsoft.com/office/officeart/2005/8/layout/gear1"/>
    <dgm:cxn modelId="{8BD66DAA-F5D2-A240-ADD2-9B2E0C76DC3F}" type="presParOf" srcId="{93A3808F-BE62-564B-ABB9-3663B1D87CD2}" destId="{56575EDC-DF70-064B-BEDF-433ADE60CCAA}" srcOrd="11" destOrd="0" presId="urn:microsoft.com/office/officeart/2005/8/layout/gear1"/>
    <dgm:cxn modelId="{7D3958FD-804A-3040-98B0-560B1E9A9111}" type="presParOf" srcId="{93A3808F-BE62-564B-ABB9-3663B1D87CD2}" destId="{D98E08CA-A07D-8F41-BA01-9402AE458E24}" srcOrd="12" destOrd="0" presId="urn:microsoft.com/office/officeart/2005/8/layout/gear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65583-CC49-9347-BC31-DC50DFE4FE1B}">
      <dsp:nvSpPr>
        <dsp:cNvPr id="0" name=""/>
        <dsp:cNvSpPr/>
      </dsp:nvSpPr>
      <dsp:spPr>
        <a:xfrm>
          <a:off x="1455907" y="1119725"/>
          <a:ext cx="1368553" cy="1368553"/>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GB" sz="3400" kern="1200" dirty="0"/>
            <a:t> </a:t>
          </a:r>
        </a:p>
      </dsp:txBody>
      <dsp:txXfrm>
        <a:off x="1731047" y="1440302"/>
        <a:ext cx="818273" cy="703465"/>
      </dsp:txXfrm>
    </dsp:sp>
    <dsp:sp modelId="{32186126-286F-8643-AF84-209C68188F71}">
      <dsp:nvSpPr>
        <dsp:cNvPr id="0" name=""/>
        <dsp:cNvSpPr/>
      </dsp:nvSpPr>
      <dsp:spPr>
        <a:xfrm>
          <a:off x="659658" y="796249"/>
          <a:ext cx="995311" cy="995311"/>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GB" sz="3400" kern="1200" dirty="0"/>
            <a:t> </a:t>
          </a:r>
        </a:p>
      </dsp:txBody>
      <dsp:txXfrm>
        <a:off x="910231" y="1048336"/>
        <a:ext cx="494165" cy="491137"/>
      </dsp:txXfrm>
    </dsp:sp>
    <dsp:sp modelId="{ED34B68D-2C06-4540-B7E8-5722B37AAD71}">
      <dsp:nvSpPr>
        <dsp:cNvPr id="0" name=""/>
        <dsp:cNvSpPr/>
      </dsp:nvSpPr>
      <dsp:spPr>
        <a:xfrm rot="20700000">
          <a:off x="1217134" y="109585"/>
          <a:ext cx="975202" cy="975202"/>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GB" sz="3400" kern="1200" dirty="0"/>
            <a:t> </a:t>
          </a:r>
        </a:p>
      </dsp:txBody>
      <dsp:txXfrm rot="-20700000">
        <a:off x="1431024" y="323476"/>
        <a:ext cx="547421" cy="547421"/>
      </dsp:txXfrm>
    </dsp:sp>
    <dsp:sp modelId="{B235671B-960A-2949-A749-7F7FF2D38E79}">
      <dsp:nvSpPr>
        <dsp:cNvPr id="0" name=""/>
        <dsp:cNvSpPr/>
      </dsp:nvSpPr>
      <dsp:spPr>
        <a:xfrm>
          <a:off x="1333013" y="923059"/>
          <a:ext cx="1751748" cy="1751748"/>
        </a:xfrm>
        <a:prstGeom prst="circularArrow">
          <a:avLst>
            <a:gd name="adj1" fmla="val 4687"/>
            <a:gd name="adj2" fmla="val 299029"/>
            <a:gd name="adj3" fmla="val 2453870"/>
            <a:gd name="adj4" fmla="val 16002670"/>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6575EDC-DF70-064B-BEDF-433ADE60CCAA}">
      <dsp:nvSpPr>
        <dsp:cNvPr id="0" name=""/>
        <dsp:cNvSpPr/>
      </dsp:nvSpPr>
      <dsp:spPr>
        <a:xfrm>
          <a:off x="483390" y="583345"/>
          <a:ext cx="1272754" cy="1272754"/>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8E08CA-A07D-8F41-BA01-9402AE458E24}">
      <dsp:nvSpPr>
        <dsp:cNvPr id="0" name=""/>
        <dsp:cNvSpPr/>
      </dsp:nvSpPr>
      <dsp:spPr>
        <a:xfrm>
          <a:off x="991560" y="-96698"/>
          <a:ext cx="1372285" cy="137228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0" name="Shape 380"/>
          <p:cNvSpPr>
            <a:spLocks noGrp="1" noRot="1" noChangeAspect="1"/>
          </p:cNvSpPr>
          <p:nvPr>
            <p:ph type="sldImg"/>
          </p:nvPr>
        </p:nvSpPr>
        <p:spPr>
          <a:xfrm>
            <a:off x="1143000" y="685800"/>
            <a:ext cx="4572000" cy="3429000"/>
          </a:xfrm>
          <a:prstGeom prst="rect">
            <a:avLst/>
          </a:prstGeom>
        </p:spPr>
        <p:txBody>
          <a:bodyPr/>
          <a:lstStyle/>
          <a:p>
            <a:endParaRPr/>
          </a:p>
        </p:txBody>
      </p:sp>
      <p:sp>
        <p:nvSpPr>
          <p:cNvPr id="381" name="Shape 38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j-lt"/>
        <a:ea typeface="+mj-ea"/>
        <a:cs typeface="+mj-cs"/>
        <a:sym typeface="Arial"/>
      </a:defRPr>
    </a:lvl1pPr>
    <a:lvl2pPr indent="228600" latinLnBrk="0">
      <a:spcBef>
        <a:spcPts val="400"/>
      </a:spcBef>
      <a:defRPr sz="1200">
        <a:latin typeface="+mj-lt"/>
        <a:ea typeface="+mj-ea"/>
        <a:cs typeface="+mj-cs"/>
        <a:sym typeface="Arial"/>
      </a:defRPr>
    </a:lvl2pPr>
    <a:lvl3pPr indent="457200" latinLnBrk="0">
      <a:spcBef>
        <a:spcPts val="400"/>
      </a:spcBef>
      <a:defRPr sz="1200">
        <a:latin typeface="+mj-lt"/>
        <a:ea typeface="+mj-ea"/>
        <a:cs typeface="+mj-cs"/>
        <a:sym typeface="Arial"/>
      </a:defRPr>
    </a:lvl3pPr>
    <a:lvl4pPr indent="685800" latinLnBrk="0">
      <a:spcBef>
        <a:spcPts val="400"/>
      </a:spcBef>
      <a:defRPr sz="1200">
        <a:latin typeface="+mj-lt"/>
        <a:ea typeface="+mj-ea"/>
        <a:cs typeface="+mj-cs"/>
        <a:sym typeface="Arial"/>
      </a:defRPr>
    </a:lvl4pPr>
    <a:lvl5pPr indent="914400" latinLnBrk="0">
      <a:spcBef>
        <a:spcPts val="400"/>
      </a:spcBef>
      <a:defRPr sz="1200">
        <a:latin typeface="+mj-lt"/>
        <a:ea typeface="+mj-ea"/>
        <a:cs typeface="+mj-cs"/>
        <a:sym typeface="Arial"/>
      </a:defRPr>
    </a:lvl5pPr>
    <a:lvl6pPr indent="1143000" latinLnBrk="0">
      <a:spcBef>
        <a:spcPts val="400"/>
      </a:spcBef>
      <a:defRPr sz="1200">
        <a:latin typeface="+mj-lt"/>
        <a:ea typeface="+mj-ea"/>
        <a:cs typeface="+mj-cs"/>
        <a:sym typeface="Arial"/>
      </a:defRPr>
    </a:lvl6pPr>
    <a:lvl7pPr indent="1371600" latinLnBrk="0">
      <a:spcBef>
        <a:spcPts val="400"/>
      </a:spcBef>
      <a:defRPr sz="1200">
        <a:latin typeface="+mj-lt"/>
        <a:ea typeface="+mj-ea"/>
        <a:cs typeface="+mj-cs"/>
        <a:sym typeface="Arial"/>
      </a:defRPr>
    </a:lvl7pPr>
    <a:lvl8pPr indent="1600200" latinLnBrk="0">
      <a:spcBef>
        <a:spcPts val="400"/>
      </a:spcBef>
      <a:defRPr sz="1200">
        <a:latin typeface="+mj-lt"/>
        <a:ea typeface="+mj-ea"/>
        <a:cs typeface="+mj-cs"/>
        <a:sym typeface="Arial"/>
      </a:defRPr>
    </a:lvl8pPr>
    <a:lvl9pPr indent="1828800" latinLnBrk="0">
      <a:spcBef>
        <a:spcPts val="400"/>
      </a:spcBef>
      <a:defRPr sz="1200">
        <a:latin typeface="+mj-lt"/>
        <a:ea typeface="+mj-ea"/>
        <a:cs typeface="+mj-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Tree>
    <p:extLst>
      <p:ext uri="{BB962C8B-B14F-4D97-AF65-F5344CB8AC3E}">
        <p14:creationId xmlns:p14="http://schemas.microsoft.com/office/powerpoint/2010/main" val="245041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Tradition/Old way, Notebook to Script</a:t>
            </a:r>
          </a:p>
          <a:p>
            <a:r>
              <a:rPr lang="en-AU" dirty="0"/>
              <a:t>New way use container technology and webapps </a:t>
            </a:r>
          </a:p>
          <a:p>
            <a:endParaRPr lang="en-AU" dirty="0"/>
          </a:p>
          <a:p>
            <a:r>
              <a:rPr lang="en-AU" dirty="0"/>
              <a:t>Other things to consider</a:t>
            </a:r>
          </a:p>
          <a:p>
            <a:pPr marL="171450" indent="-171450">
              <a:buFont typeface="Arial" panose="020B0604020202020204" pitchFamily="34" charset="0"/>
              <a:buChar char="•"/>
            </a:pPr>
            <a:r>
              <a:rPr lang="en-AU" dirty="0"/>
              <a:t>DATA PREPARATION. You could run a distinct ETL step at the start of production, have it as a totally separate pipeline, or include it in your main analysis / </a:t>
            </a:r>
            <a:r>
              <a:rPr lang="en-AU" dirty="0" err="1"/>
              <a:t>modeling</a:t>
            </a:r>
            <a:r>
              <a:rPr lang="en-AU" dirty="0"/>
              <a:t> code. </a:t>
            </a:r>
          </a:p>
          <a:p>
            <a:pPr marL="171450" indent="-171450">
              <a:buFont typeface="Arial" panose="020B0604020202020204" pitchFamily="34" charset="0"/>
              <a:buChar char="•"/>
            </a:pPr>
            <a:r>
              <a:rPr lang="en-AU" dirty="0"/>
              <a:t>VERSION CONTROL AND CI. Often the split between dev and prod isn't nearly as clean, so you may go back and forth between the two using tools like Jenkins or Travis. (That also means adding tests into the workflow!) </a:t>
            </a:r>
          </a:p>
          <a:p>
            <a:pPr marL="171450" indent="-171450">
              <a:buFont typeface="Arial" panose="020B0604020202020204" pitchFamily="34" charset="0"/>
              <a:buChar char="•"/>
            </a:pPr>
            <a:r>
              <a:rPr lang="en-AU" dirty="0"/>
              <a:t>CONTAINERS AND ENVIRONMENTS. At production time, you'll probably want to package up all your dependencies along with your scripts, especially if you plan to automate </a:t>
            </a:r>
          </a:p>
          <a:p>
            <a:pPr marL="171450" indent="-171450">
              <a:buFont typeface="Arial" panose="020B0604020202020204" pitchFamily="34" charset="0"/>
              <a:buChar char="•"/>
            </a:pPr>
            <a:r>
              <a:rPr lang="en-AU"/>
              <a:t>SERVICES AND DEPLOYMENT. These </a:t>
            </a:r>
            <a:r>
              <a:rPr lang="en-AU" dirty="0"/>
              <a:t>patterns describe your typical batch workflow, but in more complex use cases "production" will also include on-demand or streaming use, and services like APIs and Lambda have unique requirements </a:t>
            </a:r>
          </a:p>
          <a:p>
            <a:endParaRPr lang="en-AU" dirty="0"/>
          </a:p>
        </p:txBody>
      </p:sp>
    </p:spTree>
    <p:extLst>
      <p:ext uri="{BB962C8B-B14F-4D97-AF65-F5344CB8AC3E}">
        <p14:creationId xmlns:p14="http://schemas.microsoft.com/office/powerpoint/2010/main" val="4191481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dirty="0">
                <a:effectLst/>
                <a:latin typeface="+mj-lt"/>
                <a:ea typeface="+mj-ea"/>
                <a:cs typeface="+mj-cs"/>
                <a:sym typeface="Arial"/>
              </a:rPr>
              <a:t>Web scraping is an automated method used to extract large amounts of data from websites. The data on the websites are unstructured. Web scraping helps collect these unstructured data and store it in a structured form. There are different ways to scrape websites such as online Services, APIs or writing your own code. In this article, we’ll see how to implement web scraping with python. </a:t>
            </a:r>
            <a:endParaRPr lang="en-AU" dirty="0"/>
          </a:p>
        </p:txBody>
      </p:sp>
    </p:spTree>
    <p:extLst>
      <p:ext uri="{BB962C8B-B14F-4D97-AF65-F5344CB8AC3E}">
        <p14:creationId xmlns:p14="http://schemas.microsoft.com/office/powerpoint/2010/main" val="1888370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dirty="0">
                <a:effectLst/>
                <a:latin typeface="+mj-lt"/>
                <a:ea typeface="+mj-ea"/>
                <a:cs typeface="+mj-cs"/>
                <a:sym typeface="Arial"/>
              </a:rPr>
              <a:t>We will look at GUIs in later lecture, but here is a teaser</a:t>
            </a:r>
          </a:p>
          <a:p>
            <a:endParaRPr lang="en-AU" sz="1200" b="0" i="0" dirty="0">
              <a:effectLst/>
              <a:latin typeface="+mj-lt"/>
              <a:ea typeface="+mj-ea"/>
              <a:cs typeface="+mj-cs"/>
              <a:sym typeface="Arial"/>
            </a:endParaRPr>
          </a:p>
          <a:p>
            <a:r>
              <a:rPr lang="en-AU" sz="1200" b="0" i="0" dirty="0">
                <a:effectLst/>
                <a:latin typeface="+mj-lt"/>
                <a:ea typeface="+mj-ea"/>
                <a:cs typeface="+mj-cs"/>
                <a:sym typeface="Arial"/>
              </a:rPr>
              <a:t>Widgets + </a:t>
            </a:r>
            <a:r>
              <a:rPr lang="en-AU" sz="1200" b="0" i="0" dirty="0" err="1">
                <a:effectLst/>
                <a:latin typeface="+mj-lt"/>
                <a:ea typeface="+mj-ea"/>
                <a:cs typeface="+mj-cs"/>
                <a:sym typeface="Arial"/>
              </a:rPr>
              <a:t>Appmode</a:t>
            </a:r>
            <a:r>
              <a:rPr lang="en-AU" sz="1200" b="0" i="0" dirty="0">
                <a:effectLst/>
                <a:latin typeface="+mj-lt"/>
                <a:ea typeface="+mj-ea"/>
                <a:cs typeface="+mj-cs"/>
                <a:sym typeface="Arial"/>
              </a:rPr>
              <a:t> = Application </a:t>
            </a:r>
          </a:p>
          <a:p>
            <a:endParaRPr lang="en-AU" sz="1200" b="0" i="0" dirty="0">
              <a:effectLst/>
              <a:latin typeface="+mj-lt"/>
              <a:ea typeface="+mj-ea"/>
              <a:cs typeface="+mj-cs"/>
              <a:sym typeface="Arial"/>
            </a:endParaRPr>
          </a:p>
          <a:p>
            <a:r>
              <a:rPr lang="en-AU" sz="1200" b="0" i="0" dirty="0">
                <a:effectLst/>
                <a:latin typeface="+mj-lt"/>
                <a:ea typeface="+mj-ea"/>
                <a:cs typeface="+mj-cs"/>
                <a:sym typeface="Arial"/>
              </a:rPr>
              <a:t>When a notebook is opened in </a:t>
            </a:r>
            <a:r>
              <a:rPr lang="en-AU" sz="1200" b="0" i="0" dirty="0" err="1">
                <a:effectLst/>
                <a:latin typeface="+mj-lt"/>
                <a:ea typeface="+mj-ea"/>
                <a:cs typeface="+mj-cs"/>
                <a:sym typeface="Arial"/>
              </a:rPr>
              <a:t>Appmode</a:t>
            </a:r>
            <a:r>
              <a:rPr lang="en-AU" sz="1200" b="0" i="0" dirty="0">
                <a:effectLst/>
                <a:latin typeface="+mj-lt"/>
                <a:ea typeface="+mj-ea"/>
                <a:cs typeface="+mj-cs"/>
                <a:sym typeface="Arial"/>
              </a:rPr>
              <a:t>:</a:t>
            </a:r>
          </a:p>
          <a:p>
            <a:pPr marL="171450" indent="-171450">
              <a:buFont typeface="Arial" panose="020B0604020202020204" pitchFamily="34" charset="0"/>
              <a:buChar char="•"/>
            </a:pPr>
            <a:r>
              <a:rPr lang="en-AU" sz="1200" b="0" i="0" dirty="0">
                <a:effectLst/>
                <a:latin typeface="+mj-lt"/>
                <a:ea typeface="+mj-ea"/>
                <a:cs typeface="+mj-cs"/>
                <a:sym typeface="Arial"/>
              </a:rPr>
              <a:t>a dedicated kernel is launched to allow for concurrent views.</a:t>
            </a:r>
          </a:p>
          <a:p>
            <a:pPr marL="171450" indent="-171450">
              <a:buFont typeface="Arial" panose="020B0604020202020204" pitchFamily="34" charset="0"/>
              <a:buChar char="•"/>
            </a:pPr>
            <a:r>
              <a:rPr lang="en-AU" sz="1200" b="0" i="0" dirty="0">
                <a:effectLst/>
                <a:latin typeface="+mj-lt"/>
                <a:ea typeface="+mj-ea"/>
                <a:cs typeface="+mj-cs"/>
                <a:sym typeface="Arial"/>
              </a:rPr>
              <a:t>code cells and the toolbar are hidden to provide a clean UI.</a:t>
            </a:r>
          </a:p>
          <a:p>
            <a:pPr marL="171450" indent="-171450">
              <a:buFont typeface="Arial" panose="020B0604020202020204" pitchFamily="34" charset="0"/>
              <a:buChar char="•"/>
            </a:pPr>
            <a:r>
              <a:rPr lang="en-AU" sz="1200" b="0" i="0" dirty="0">
                <a:effectLst/>
                <a:latin typeface="+mj-lt"/>
                <a:ea typeface="+mj-ea"/>
                <a:cs typeface="+mj-cs"/>
                <a:sym typeface="Arial"/>
              </a:rPr>
              <a:t>all cells are executed automatically.</a:t>
            </a:r>
          </a:p>
          <a:p>
            <a:endParaRPr lang="en-AU" sz="1200" b="0" i="0" dirty="0">
              <a:effectLst/>
              <a:latin typeface="+mj-lt"/>
              <a:ea typeface="+mj-ea"/>
              <a:cs typeface="+mj-cs"/>
              <a:sym typeface="Arial"/>
            </a:endParaRPr>
          </a:p>
          <a:p>
            <a:pPr marL="0" marR="0" lvl="0" indent="0" defTabSz="914400" eaLnBrk="1" fontAlgn="auto" latinLnBrk="0" hangingPunct="1">
              <a:lnSpc>
                <a:spcPct val="100000"/>
              </a:lnSpc>
              <a:spcBef>
                <a:spcPts val="400"/>
              </a:spcBef>
              <a:spcAft>
                <a:spcPts val="0"/>
              </a:spcAft>
              <a:buClrTx/>
              <a:buSzTx/>
              <a:buFontTx/>
              <a:buNone/>
              <a:tabLst/>
              <a:defRPr/>
            </a:pPr>
            <a:r>
              <a:rPr lang="en-AU" sz="1200" b="0" i="0" dirty="0">
                <a:effectLst/>
                <a:latin typeface="+mj-lt"/>
                <a:ea typeface="+mj-ea"/>
                <a:cs typeface="+mj-cs"/>
                <a:sym typeface="Arial"/>
              </a:rPr>
              <a:t>Multiple notebooks can be linked via </a:t>
            </a:r>
            <a:r>
              <a:rPr lang="en-AU" sz="1200" b="0" i="0" dirty="0" err="1">
                <a:effectLst/>
                <a:latin typeface="+mj-lt"/>
                <a:ea typeface="+mj-ea"/>
                <a:cs typeface="+mj-cs"/>
                <a:sym typeface="Arial"/>
              </a:rPr>
              <a:t>url</a:t>
            </a:r>
            <a:r>
              <a:rPr lang="en-AU" sz="1200" b="0" i="0" dirty="0">
                <a:effectLst/>
                <a:latin typeface="+mj-lt"/>
                <a:ea typeface="+mj-ea"/>
                <a:cs typeface="+mj-cs"/>
                <a:sym typeface="Arial"/>
              </a:rPr>
              <a:t> parameters to create even more sophisticated user experiences. </a:t>
            </a:r>
          </a:p>
          <a:p>
            <a:br>
              <a:rPr lang="en-AU" sz="1200" b="0" i="0" dirty="0">
                <a:effectLst/>
                <a:latin typeface="+mj-lt"/>
                <a:ea typeface="+mj-ea"/>
                <a:cs typeface="+mj-cs"/>
                <a:sym typeface="Arial"/>
              </a:rPr>
            </a:br>
            <a:endParaRPr lang="en-AU" dirty="0"/>
          </a:p>
        </p:txBody>
      </p:sp>
    </p:spTree>
    <p:extLst>
      <p:ext uri="{BB962C8B-B14F-4D97-AF65-F5344CB8AC3E}">
        <p14:creationId xmlns:p14="http://schemas.microsoft.com/office/powerpoint/2010/main" val="33811443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 name="Text Box 12"/>
          <p:cNvSpPr/>
          <p:nvPr/>
        </p:nvSpPr>
        <p:spPr>
          <a:xfrm>
            <a:off x="0" y="4005262"/>
            <a:ext cx="6624638" cy="346077"/>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defRPr>
            </a:pPr>
            <a:endParaRPr/>
          </a:p>
        </p:txBody>
      </p:sp>
      <p:sp>
        <p:nvSpPr>
          <p:cNvPr id="14" name="Body Level One…"/>
          <p:cNvSpPr txBox="1">
            <a:spLocks noGrp="1"/>
          </p:cNvSpPr>
          <p:nvPr>
            <p:ph type="body" sz="quarter" idx="1"/>
          </p:nvPr>
        </p:nvSpPr>
        <p:spPr>
          <a:xfrm>
            <a:off x="0" y="4005262"/>
            <a:ext cx="5211763" cy="346077"/>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a:lnSpc>
                <a:spcPct val="100000"/>
              </a:lnSpc>
              <a:spcBef>
                <a:spcPts val="900"/>
              </a:spcBef>
              <a:buClrTx/>
              <a:defRPr sz="1600" b="1">
                <a:solidFill>
                  <a:srgbClr val="FFFFFF"/>
                </a:solidFill>
              </a:defRPr>
            </a:lvl2pPr>
            <a:lvl3pPr>
              <a:lnSpc>
                <a:spcPct val="100000"/>
              </a:lnSpc>
              <a:spcBef>
                <a:spcPts val="900"/>
              </a:spcBef>
              <a:buClrTx/>
              <a:defRPr sz="1600" b="1">
                <a:solidFill>
                  <a:srgbClr val="FFFFFF"/>
                </a:solidFill>
              </a:defRPr>
            </a:lvl3pPr>
            <a:lvl4pPr>
              <a:lnSpc>
                <a:spcPct val="100000"/>
              </a:lnSpc>
              <a:spcBef>
                <a:spcPts val="900"/>
              </a:spcBef>
              <a:buClrTx/>
              <a:defRPr sz="1600" b="1">
                <a:solidFill>
                  <a:srgbClr val="FFFFFF"/>
                </a:solidFill>
              </a:defRPr>
            </a:lvl4pPr>
            <a:lvl5pPr>
              <a:lnSpc>
                <a:spcPct val="100000"/>
              </a:lnSpc>
              <a:spcBef>
                <a:spcPts val="900"/>
              </a:spcBef>
              <a:buClr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5" name="Text Box 6"/>
          <p:cNvSpPr txBox="1"/>
          <p:nvPr/>
        </p:nvSpPr>
        <p:spPr>
          <a:xfrm>
            <a:off x="468312" y="6302375"/>
            <a:ext cx="225155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defRPr>
            </a:pPr>
            <a:r>
              <a:t>Curtin University is a trademark of Curtin University of Technology</a:t>
            </a:r>
          </a:p>
          <a:p>
            <a:pPr>
              <a:defRPr sz="600">
                <a:solidFill>
                  <a:srgbClr val="969696"/>
                </a:solidFill>
              </a:defRPr>
            </a:pPr>
            <a:r>
              <a:t>CRICOS Provider Code 00301J</a:t>
            </a:r>
          </a:p>
        </p:txBody>
      </p:sp>
      <p:sp>
        <p:nvSpPr>
          <p:cNvPr id="16" name="Title Text"/>
          <p:cNvSpPr txBox="1">
            <a:spLocks noGrp="1"/>
          </p:cNvSpPr>
          <p:nvPr>
            <p:ph type="title"/>
          </p:nvPr>
        </p:nvSpPr>
        <p:spPr>
          <a:xfrm>
            <a:off x="0" y="3432175"/>
            <a:ext cx="2206625" cy="573088"/>
          </a:xfrm>
          <a:prstGeom prst="rect">
            <a:avLst/>
          </a:prstGeom>
          <a:solidFill>
            <a:schemeClr val="accent1"/>
          </a:solidFill>
        </p:spPr>
        <p:txBody>
          <a:bodyPr anchor="b"/>
          <a:lstStyle>
            <a:lvl1pPr>
              <a:lnSpc>
                <a:spcPct val="5000"/>
              </a:lnSpc>
              <a:defRPr sz="4400">
                <a:solidFill>
                  <a:srgbClr val="FFFFFF"/>
                </a:solidFill>
              </a:defRPr>
            </a:lvl1pPr>
          </a:lstStyle>
          <a:p>
            <a:r>
              <a:t>Title Text</a:t>
            </a:r>
          </a:p>
        </p:txBody>
      </p:sp>
      <p:sp>
        <p:nvSpPr>
          <p:cNvPr id="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 name="INSYS5002 - Introduction to Visual C#">
            <a:extLst>
              <a:ext uri="{FF2B5EF4-FFF2-40B4-BE49-F238E27FC236}">
                <a16:creationId xmlns:a16="http://schemas.microsoft.com/office/drawing/2014/main" id="{B72658A2-2D30-8647-95E5-52F3F1C03AB6}"/>
              </a:ext>
            </a:extLst>
          </p:cNvPr>
          <p:cNvSpPr txBox="1"/>
          <p:nvPr userDrawn="1"/>
        </p:nvSpPr>
        <p:spPr>
          <a:xfrm>
            <a:off x="468312" y="6143725"/>
            <a:ext cx="1288814" cy="153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1200">
                <a:solidFill>
                  <a:srgbClr val="666666"/>
                </a:solidFill>
                <a:latin typeface="+mj-lt"/>
                <a:ea typeface="+mj-ea"/>
                <a:cs typeface="+mj-cs"/>
                <a:sym typeface="Arial"/>
              </a:defRPr>
            </a:lvl1pPr>
          </a:lstStyle>
          <a:p>
            <a:r>
              <a:rPr sz="1000" dirty="0"/>
              <a:t>ISY</a:t>
            </a:r>
            <a:r>
              <a:rPr lang="en-AU" sz="1000" dirty="0"/>
              <a:t>S</a:t>
            </a:r>
            <a:r>
              <a:rPr sz="1000" dirty="0"/>
              <a:t>S2</a:t>
            </a:r>
            <a:r>
              <a:rPr lang="en-AU" sz="1000" dirty="0"/>
              <a:t>001</a:t>
            </a:r>
            <a:r>
              <a:rPr sz="1000" dirty="0"/>
              <a:t> </a:t>
            </a:r>
            <a:r>
              <a:rPr lang="en-AU" sz="1000" dirty="0"/>
              <a:t>– Revision</a:t>
            </a:r>
            <a:endParaRPr sz="1000"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96" name="Picture 6" descr="Picture 6"/>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97" name="Text Box 2"/>
          <p:cNvSpPr/>
          <p:nvPr/>
        </p:nvSpPr>
        <p:spPr>
          <a:xfrm>
            <a:off x="0" y="4005262"/>
            <a:ext cx="6624638" cy="346077"/>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defRPr>
            </a:pPr>
            <a:endParaRPr/>
          </a:p>
        </p:txBody>
      </p:sp>
      <p:sp>
        <p:nvSpPr>
          <p:cNvPr id="98" name="Body Level One…"/>
          <p:cNvSpPr txBox="1">
            <a:spLocks noGrp="1"/>
          </p:cNvSpPr>
          <p:nvPr>
            <p:ph type="body" sz="quarter" idx="1"/>
          </p:nvPr>
        </p:nvSpPr>
        <p:spPr>
          <a:xfrm>
            <a:off x="0" y="4005262"/>
            <a:ext cx="5211763" cy="346077"/>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a:lnSpc>
                <a:spcPct val="100000"/>
              </a:lnSpc>
              <a:spcBef>
                <a:spcPts val="900"/>
              </a:spcBef>
              <a:buClrTx/>
              <a:defRPr sz="1600" b="1">
                <a:solidFill>
                  <a:srgbClr val="FFFFFF"/>
                </a:solidFill>
              </a:defRPr>
            </a:lvl2pPr>
            <a:lvl3pPr>
              <a:lnSpc>
                <a:spcPct val="100000"/>
              </a:lnSpc>
              <a:spcBef>
                <a:spcPts val="900"/>
              </a:spcBef>
              <a:buClrTx/>
              <a:defRPr sz="1600" b="1">
                <a:solidFill>
                  <a:srgbClr val="FFFFFF"/>
                </a:solidFill>
              </a:defRPr>
            </a:lvl3pPr>
            <a:lvl4pPr>
              <a:lnSpc>
                <a:spcPct val="100000"/>
              </a:lnSpc>
              <a:spcBef>
                <a:spcPts val="900"/>
              </a:spcBef>
              <a:buClrTx/>
              <a:defRPr sz="1600" b="1">
                <a:solidFill>
                  <a:srgbClr val="FFFFFF"/>
                </a:solidFill>
              </a:defRPr>
            </a:lvl4pPr>
            <a:lvl5pPr>
              <a:lnSpc>
                <a:spcPct val="100000"/>
              </a:lnSpc>
              <a:spcBef>
                <a:spcPts val="900"/>
              </a:spcBef>
              <a:buClr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99" name="Text Box 4"/>
          <p:cNvSpPr txBox="1"/>
          <p:nvPr/>
        </p:nvSpPr>
        <p:spPr>
          <a:xfrm>
            <a:off x="468312" y="6302375"/>
            <a:ext cx="225155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defRPr>
            </a:pPr>
            <a:r>
              <a:t>Curtin University is a trademark of Curtin University of Technology</a:t>
            </a:r>
          </a:p>
          <a:p>
            <a:pPr>
              <a:defRPr sz="600">
                <a:solidFill>
                  <a:srgbClr val="969696"/>
                </a:solidFill>
              </a:defRPr>
            </a:pPr>
            <a:r>
              <a:t>CRICOS Provider Code 00301J</a:t>
            </a:r>
          </a:p>
        </p:txBody>
      </p:sp>
      <p:sp>
        <p:nvSpPr>
          <p:cNvPr id="100" name="Title Text"/>
          <p:cNvSpPr txBox="1">
            <a:spLocks noGrp="1"/>
          </p:cNvSpPr>
          <p:nvPr>
            <p:ph type="title"/>
          </p:nvPr>
        </p:nvSpPr>
        <p:spPr>
          <a:xfrm>
            <a:off x="0" y="3432175"/>
            <a:ext cx="2206625" cy="573088"/>
          </a:xfrm>
          <a:prstGeom prst="rect">
            <a:avLst/>
          </a:prstGeom>
          <a:solidFill>
            <a:schemeClr val="accent1">
              <a:alpha val="80000"/>
            </a:schemeClr>
          </a:solidFill>
        </p:spPr>
        <p:txBody>
          <a:bodyPr anchor="b"/>
          <a:lstStyle>
            <a:lvl1pPr>
              <a:lnSpc>
                <a:spcPct val="5000"/>
              </a:lnSpc>
              <a:defRPr sz="4400">
                <a:solidFill>
                  <a:srgbClr val="FFFFFF"/>
                </a:solidFill>
              </a:defRPr>
            </a:lvl1pPr>
          </a:lstStyle>
          <a:p>
            <a:r>
              <a:t>Title Text</a:t>
            </a:r>
          </a:p>
        </p:txBody>
      </p:sp>
      <p:sp>
        <p:nvSpPr>
          <p:cNvPr id="1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08" name="Title Text"/>
          <p:cNvSpPr txBox="1">
            <a:spLocks noGrp="1"/>
          </p:cNvSpPr>
          <p:nvPr>
            <p:ph type="title"/>
          </p:nvPr>
        </p:nvSpPr>
        <p:spPr>
          <a:prstGeom prst="rect">
            <a:avLst/>
          </a:prstGeom>
        </p:spPr>
        <p:txBody>
          <a:bodyPr/>
          <a:lstStyle/>
          <a:p>
            <a:r>
              <a:t>Title Text</a:t>
            </a:r>
          </a:p>
        </p:txBody>
      </p:sp>
      <p:sp>
        <p:nvSpPr>
          <p:cNvPr id="109"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722312" y="4406900"/>
            <a:ext cx="7772401" cy="1362075"/>
          </a:xfrm>
          <a:prstGeom prst="rect">
            <a:avLst/>
          </a:prstGeom>
        </p:spPr>
        <p:txBody>
          <a:bodyPr/>
          <a:lstStyle>
            <a:lvl1pPr>
              <a:defRPr sz="4000" b="1" cap="all"/>
            </a:lvl1pPr>
          </a:lstStyle>
          <a:p>
            <a:r>
              <a:t>Title Text</a:t>
            </a:r>
          </a:p>
        </p:txBody>
      </p:sp>
      <p:sp>
        <p:nvSpPr>
          <p:cNvPr id="118" name="Body Level One…"/>
          <p:cNvSpPr txBox="1">
            <a:spLocks noGrp="1"/>
          </p:cNvSpPr>
          <p:nvPr>
            <p:ph type="body" sz="quarter" idx="1"/>
          </p:nvPr>
        </p:nvSpPr>
        <p:spPr>
          <a:xfrm>
            <a:off x="722312" y="2906713"/>
            <a:ext cx="7772401" cy="1500189"/>
          </a:xfrm>
          <a:prstGeom prst="rect">
            <a:avLst/>
          </a:prstGeom>
        </p:spPr>
        <p:txBody>
          <a:bodyPr anchor="b"/>
          <a:lstStyle>
            <a:lvl1pPr marL="0" indent="0">
              <a:spcBef>
                <a:spcPts val="700"/>
              </a:spcBef>
              <a:buClrTx/>
              <a:buSzTx/>
              <a:buNone/>
              <a:defRPr sz="2000"/>
            </a:lvl1pPr>
            <a:lvl2pPr>
              <a:spcBef>
                <a:spcPts val="700"/>
              </a:spcBef>
              <a:buClrTx/>
              <a:defRPr sz="2000"/>
            </a:lvl2pPr>
            <a:lvl3pPr>
              <a:spcBef>
                <a:spcPts val="700"/>
              </a:spcBef>
              <a:buClrTx/>
              <a:defRPr sz="2000"/>
            </a:lvl3pPr>
            <a:lvl4pPr>
              <a:spcBef>
                <a:spcPts val="700"/>
              </a:spcBef>
              <a:buClrTx/>
              <a:defRPr sz="2000"/>
            </a:lvl4pPr>
            <a:lvl5pPr>
              <a:spcBef>
                <a:spcPts val="700"/>
              </a:spcBef>
              <a:buClrTx/>
              <a:defRPr sz="2000"/>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126" name="Title Text"/>
          <p:cNvSpPr txBox="1">
            <a:spLocks noGrp="1"/>
          </p:cNvSpPr>
          <p:nvPr>
            <p:ph type="title"/>
          </p:nvPr>
        </p:nvSpPr>
        <p:spPr>
          <a:prstGeom prst="rect">
            <a:avLst/>
          </a:prstGeom>
        </p:spPr>
        <p:txBody>
          <a:bodyPr/>
          <a:lstStyle/>
          <a:p>
            <a:r>
              <a:t>Title Text</a:t>
            </a:r>
          </a:p>
        </p:txBody>
      </p:sp>
      <p:sp>
        <p:nvSpPr>
          <p:cNvPr id="127" name="Body Level One…"/>
          <p:cNvSpPr txBox="1">
            <a:spLocks noGrp="1"/>
          </p:cNvSpPr>
          <p:nvPr>
            <p:ph type="body" sz="half" idx="1"/>
          </p:nvPr>
        </p:nvSpPr>
        <p:spPr>
          <a:xfrm>
            <a:off x="457200" y="1600200"/>
            <a:ext cx="4038600" cy="4349750"/>
          </a:xfrm>
          <a:prstGeom prst="rect">
            <a:avLst/>
          </a:prstGeom>
        </p:spPr>
        <p:txBody>
          <a:bodyPr/>
          <a:lstStyle>
            <a:lvl1pPr>
              <a:spcBef>
                <a:spcPts val="1000"/>
              </a:spcBef>
              <a:defRPr sz="2800"/>
            </a:lvl1pPr>
            <a:lvl2pPr>
              <a:spcBef>
                <a:spcPts val="1000"/>
              </a:spcBef>
              <a:defRPr sz="2800"/>
            </a:lvl2pPr>
            <a:lvl3pPr>
              <a:spcBef>
                <a:spcPts val="1000"/>
              </a:spcBef>
              <a:defRPr sz="2800"/>
            </a:lvl3pPr>
            <a:lvl4pPr>
              <a:spcBef>
                <a:spcPts val="1000"/>
              </a:spcBef>
              <a:defRPr sz="2800"/>
            </a:lvl4pPr>
            <a:lvl5pPr>
              <a:spcBef>
                <a:spcPts val="1000"/>
              </a:spcBef>
              <a:defRPr sz="2800"/>
            </a:lvl5pPr>
          </a:lstStyle>
          <a:p>
            <a:r>
              <a:t>Body Level One</a:t>
            </a:r>
          </a:p>
          <a:p>
            <a:pPr lvl="1"/>
            <a:r>
              <a:t>Body Level Two</a:t>
            </a:r>
          </a:p>
          <a:p>
            <a:pPr lvl="2"/>
            <a:r>
              <a:t>Body Level Three</a:t>
            </a:r>
          </a:p>
          <a:p>
            <a:pPr lvl="3"/>
            <a:r>
              <a:t>Body Level Four</a:t>
            </a:r>
          </a:p>
          <a:p>
            <a:pPr lvl="4"/>
            <a:r>
              <a:t>Body Level Five</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135" name="Title Text"/>
          <p:cNvSpPr txBox="1">
            <a:spLocks noGrp="1"/>
          </p:cNvSpPr>
          <p:nvPr>
            <p:ph type="title"/>
          </p:nvPr>
        </p:nvSpPr>
        <p:spPr>
          <a:xfrm>
            <a:off x="457200" y="274638"/>
            <a:ext cx="8229600" cy="1143001"/>
          </a:xfrm>
          <a:prstGeom prst="rect">
            <a:avLst/>
          </a:prstGeom>
        </p:spPr>
        <p:txBody>
          <a:bodyPr/>
          <a:lstStyle/>
          <a:p>
            <a:r>
              <a:t>Title Text</a:t>
            </a:r>
          </a:p>
        </p:txBody>
      </p:sp>
      <p:sp>
        <p:nvSpPr>
          <p:cNvPr id="136" name="Body Level One…"/>
          <p:cNvSpPr txBox="1">
            <a:spLocks noGrp="1"/>
          </p:cNvSpPr>
          <p:nvPr>
            <p:ph type="body" sz="quarter" idx="1"/>
          </p:nvPr>
        </p:nvSpPr>
        <p:spPr>
          <a:xfrm>
            <a:off x="457200" y="1535112"/>
            <a:ext cx="4040188" cy="639763"/>
          </a:xfrm>
          <a:prstGeom prst="rect">
            <a:avLst/>
          </a:prstGeom>
        </p:spPr>
        <p:txBody>
          <a:bodyPr anchor="b"/>
          <a:lstStyle>
            <a:lvl1pPr marL="0" indent="0">
              <a:buClrTx/>
              <a:buSzTx/>
              <a:buNone/>
              <a:defRPr b="1"/>
            </a:lvl1pPr>
            <a:lvl2pPr>
              <a:buClrTx/>
              <a:defRPr b="1"/>
            </a:lvl2pPr>
            <a:lvl3pPr>
              <a:buClrTx/>
              <a:defRPr b="1"/>
            </a:lvl3pPr>
            <a:lvl4pPr>
              <a:buClrTx/>
              <a:defRPr b="1"/>
            </a:lvl4pPr>
            <a:lvl5pPr>
              <a:buClrTx/>
              <a:defRPr b="1"/>
            </a:lvl5pPr>
          </a:lstStyle>
          <a:p>
            <a:r>
              <a:t>Body Level One</a:t>
            </a:r>
          </a:p>
          <a:p>
            <a:pPr lvl="1"/>
            <a:r>
              <a:t>Body Level Two</a:t>
            </a:r>
          </a:p>
          <a:p>
            <a:pPr lvl="2"/>
            <a:r>
              <a:t>Body Level Three</a:t>
            </a:r>
          </a:p>
          <a:p>
            <a:pPr lvl="3"/>
            <a:r>
              <a:t>Body Level Four</a:t>
            </a:r>
          </a:p>
          <a:p>
            <a:pPr lvl="4"/>
            <a:r>
              <a:t>Body Level Five</a:t>
            </a:r>
          </a:p>
        </p:txBody>
      </p:sp>
      <p:sp>
        <p:nvSpPr>
          <p:cNvPr id="137" name="Text Placeholder 4"/>
          <p:cNvSpPr>
            <a:spLocks noGrp="1"/>
          </p:cNvSpPr>
          <p:nvPr>
            <p:ph type="body" sz="quarter" idx="13"/>
          </p:nvPr>
        </p:nvSpPr>
        <p:spPr>
          <a:xfrm>
            <a:off x="4645025" y="1535112"/>
            <a:ext cx="4041775" cy="639764"/>
          </a:xfrm>
          <a:prstGeom prst="rect">
            <a:avLst/>
          </a:prstGeom>
        </p:spPr>
        <p:txBody>
          <a:bodyPr anchor="b"/>
          <a:lstStyle/>
          <a:p>
            <a:endParaRPr/>
          </a:p>
        </p:txBody>
      </p:sp>
      <p:sp>
        <p:nvSpPr>
          <p:cNvPr id="13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145" name="Title Text"/>
          <p:cNvSpPr txBox="1">
            <a:spLocks noGrp="1"/>
          </p:cNvSpPr>
          <p:nvPr>
            <p:ph type="title"/>
          </p:nvPr>
        </p:nvSpPr>
        <p:spPr>
          <a:prstGeom prst="rect">
            <a:avLst/>
          </a:prstGeom>
        </p:spPr>
        <p:txBody>
          <a:bodyPr/>
          <a:lstStyle/>
          <a:p>
            <a:r>
              <a:t>Title Text</a:t>
            </a:r>
          </a:p>
        </p:txBody>
      </p:sp>
      <p:sp>
        <p:nvSpPr>
          <p:cNvPr id="1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160" name="Title Text"/>
          <p:cNvSpPr txBox="1">
            <a:spLocks noGrp="1"/>
          </p:cNvSpPr>
          <p:nvPr>
            <p:ph type="title"/>
          </p:nvPr>
        </p:nvSpPr>
        <p:spPr>
          <a:xfrm>
            <a:off x="457200" y="273050"/>
            <a:ext cx="3008315" cy="1162050"/>
          </a:xfrm>
          <a:prstGeom prst="rect">
            <a:avLst/>
          </a:prstGeom>
        </p:spPr>
        <p:txBody>
          <a:bodyPr anchor="b"/>
          <a:lstStyle>
            <a:lvl1pPr>
              <a:defRPr sz="2000" b="1"/>
            </a:lvl1pPr>
          </a:lstStyle>
          <a:p>
            <a:r>
              <a:t>Title Text</a:t>
            </a:r>
          </a:p>
        </p:txBody>
      </p:sp>
      <p:sp>
        <p:nvSpPr>
          <p:cNvPr id="161" name="Body Level One…"/>
          <p:cNvSpPr txBox="1">
            <a:spLocks noGrp="1"/>
          </p:cNvSpPr>
          <p:nvPr>
            <p:ph type="body" idx="1"/>
          </p:nvPr>
        </p:nvSpPr>
        <p:spPr>
          <a:xfrm>
            <a:off x="3575050" y="273050"/>
            <a:ext cx="5111750" cy="5853113"/>
          </a:xfrm>
          <a:prstGeom prst="rect">
            <a:avLst/>
          </a:prstGeom>
        </p:spPr>
        <p:txBody>
          <a:bodyPr/>
          <a:lstStyle>
            <a:lvl1pPr>
              <a:spcBef>
                <a:spcPts val="1100"/>
              </a:spcBef>
              <a:defRPr sz="3200"/>
            </a:lvl1pPr>
            <a:lvl2pPr>
              <a:spcBef>
                <a:spcPts val="1100"/>
              </a:spcBef>
              <a:defRPr sz="3200"/>
            </a:lvl2pPr>
            <a:lvl3pPr>
              <a:spcBef>
                <a:spcPts val="1100"/>
              </a:spcBef>
              <a:defRPr sz="3200"/>
            </a:lvl3pPr>
            <a:lvl4pPr>
              <a:spcBef>
                <a:spcPts val="1100"/>
              </a:spcBef>
              <a:defRPr sz="3200"/>
            </a:lvl4pPr>
            <a:lvl5pPr>
              <a:spcBef>
                <a:spcPts val="1100"/>
              </a:spcBef>
              <a:defRPr sz="3200"/>
            </a:lvl5pPr>
          </a:lstStyle>
          <a:p>
            <a:r>
              <a:t>Body Level One</a:t>
            </a:r>
          </a:p>
          <a:p>
            <a:pPr lvl="1"/>
            <a:r>
              <a:t>Body Level Two</a:t>
            </a:r>
          </a:p>
          <a:p>
            <a:pPr lvl="2"/>
            <a:r>
              <a:t>Body Level Three</a:t>
            </a:r>
          </a:p>
          <a:p>
            <a:pPr lvl="3"/>
            <a:r>
              <a:t>Body Level Four</a:t>
            </a:r>
          </a:p>
          <a:p>
            <a:pPr lvl="4"/>
            <a:r>
              <a:t>Body Level Five</a:t>
            </a:r>
          </a:p>
        </p:txBody>
      </p:sp>
      <p:sp>
        <p:nvSpPr>
          <p:cNvPr id="162" name="Text Placeholder 3"/>
          <p:cNvSpPr>
            <a:spLocks noGrp="1"/>
          </p:cNvSpPr>
          <p:nvPr>
            <p:ph type="body" sz="half" idx="13"/>
          </p:nvPr>
        </p:nvSpPr>
        <p:spPr>
          <a:xfrm>
            <a:off x="457198" y="1435100"/>
            <a:ext cx="3008317" cy="4691063"/>
          </a:xfrm>
          <a:prstGeom prst="rect">
            <a:avLst/>
          </a:prstGeom>
        </p:spPr>
        <p:txBody>
          <a:bodyPr/>
          <a:lstStyle/>
          <a:p>
            <a:endParaRPr/>
          </a:p>
        </p:txBody>
      </p:sp>
      <p:sp>
        <p:nvSpPr>
          <p:cNvPr id="16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170" name="Title Text"/>
          <p:cNvSpPr txBox="1">
            <a:spLocks noGrp="1"/>
          </p:cNvSpPr>
          <p:nvPr>
            <p:ph type="title"/>
          </p:nvPr>
        </p:nvSpPr>
        <p:spPr>
          <a:xfrm>
            <a:off x="1792288" y="4800600"/>
            <a:ext cx="5486402" cy="566738"/>
          </a:xfrm>
          <a:prstGeom prst="rect">
            <a:avLst/>
          </a:prstGeom>
        </p:spPr>
        <p:txBody>
          <a:bodyPr anchor="b"/>
          <a:lstStyle>
            <a:lvl1pPr>
              <a:defRPr sz="2000" b="1"/>
            </a:lvl1pPr>
          </a:lstStyle>
          <a:p>
            <a:r>
              <a:t>Title Text</a:t>
            </a:r>
          </a:p>
        </p:txBody>
      </p:sp>
      <p:sp>
        <p:nvSpPr>
          <p:cNvPr id="171" name="Picture Placeholder 2"/>
          <p:cNvSpPr>
            <a:spLocks noGrp="1"/>
          </p:cNvSpPr>
          <p:nvPr>
            <p:ph type="pic" sz="half" idx="13"/>
          </p:nvPr>
        </p:nvSpPr>
        <p:spPr>
          <a:xfrm>
            <a:off x="1792288" y="612775"/>
            <a:ext cx="5486402" cy="4114800"/>
          </a:xfrm>
          <a:prstGeom prst="rect">
            <a:avLst/>
          </a:prstGeom>
        </p:spPr>
        <p:txBody>
          <a:bodyPr lIns="91439" tIns="45719" rIns="91439" bIns="45719">
            <a:noAutofit/>
          </a:bodyPr>
          <a:lstStyle/>
          <a:p>
            <a:endParaRPr/>
          </a:p>
        </p:txBody>
      </p:sp>
      <p:sp>
        <p:nvSpPr>
          <p:cNvPr id="172" name="Body Level One…"/>
          <p:cNvSpPr txBox="1">
            <a:spLocks noGrp="1"/>
          </p:cNvSpPr>
          <p:nvPr>
            <p:ph type="body" sz="quarter" idx="1"/>
          </p:nvPr>
        </p:nvSpPr>
        <p:spPr>
          <a:xfrm>
            <a:off x="1792288" y="5367337"/>
            <a:ext cx="5486402" cy="804864"/>
          </a:xfrm>
          <a:prstGeom prst="rect">
            <a:avLst/>
          </a:prstGeom>
        </p:spPr>
        <p:txBody>
          <a:bodyPr/>
          <a:lstStyle>
            <a:lvl1pPr marL="0" indent="0">
              <a:spcBef>
                <a:spcPts val="500"/>
              </a:spcBef>
              <a:buClrTx/>
              <a:buSzTx/>
              <a:buNone/>
              <a:defRPr sz="1400"/>
            </a:lvl1pPr>
            <a:lvl2pPr>
              <a:spcBef>
                <a:spcPts val="500"/>
              </a:spcBef>
              <a:buClrTx/>
              <a:defRPr sz="1400"/>
            </a:lvl2pPr>
            <a:lvl3pPr>
              <a:spcBef>
                <a:spcPts val="500"/>
              </a:spcBef>
              <a:buClrTx/>
              <a:defRPr sz="1400"/>
            </a:lvl3pPr>
            <a:lvl4pPr>
              <a:spcBef>
                <a:spcPts val="500"/>
              </a:spcBef>
              <a:buClrTx/>
              <a:defRPr sz="1400"/>
            </a:lvl4pPr>
            <a:lvl5pPr>
              <a:spcBef>
                <a:spcPts val="500"/>
              </a:spcBef>
              <a:buClrTx/>
              <a:defRPr sz="1400"/>
            </a:lvl5pPr>
          </a:lstStyle>
          <a:p>
            <a:r>
              <a:t>Body Level One</a:t>
            </a:r>
          </a:p>
          <a:p>
            <a:pPr lvl="1"/>
            <a:r>
              <a:t>Body Level Two</a:t>
            </a:r>
          </a:p>
          <a:p>
            <a:pPr lvl="2"/>
            <a:r>
              <a:t>Body Level Three</a:t>
            </a:r>
          </a:p>
          <a:p>
            <a:pPr lvl="3"/>
            <a:r>
              <a:t>Body Level Four</a:t>
            </a:r>
          </a:p>
          <a:p>
            <a:pPr lvl="4"/>
            <a:r>
              <a:t>Body Level Five</a:t>
            </a:r>
          </a:p>
        </p:txBody>
      </p:sp>
      <p:sp>
        <p:nvSpPr>
          <p:cNvPr id="1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itle Slid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0" name="Text Box 2"/>
          <p:cNvSpPr/>
          <p:nvPr/>
        </p:nvSpPr>
        <p:spPr>
          <a:xfrm>
            <a:off x="0" y="4437062"/>
            <a:ext cx="6624638" cy="346077"/>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defRPr>
            </a:pPr>
            <a:endParaRPr/>
          </a:p>
        </p:txBody>
      </p:sp>
      <p:sp>
        <p:nvSpPr>
          <p:cNvPr id="181" name="Body Level One…"/>
          <p:cNvSpPr txBox="1">
            <a:spLocks noGrp="1"/>
          </p:cNvSpPr>
          <p:nvPr>
            <p:ph type="body" sz="quarter" idx="1"/>
          </p:nvPr>
        </p:nvSpPr>
        <p:spPr>
          <a:xfrm>
            <a:off x="0" y="4437062"/>
            <a:ext cx="5211763" cy="346077"/>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a:lnSpc>
                <a:spcPct val="100000"/>
              </a:lnSpc>
              <a:spcBef>
                <a:spcPts val="900"/>
              </a:spcBef>
              <a:buClrTx/>
              <a:defRPr sz="1600" b="1">
                <a:solidFill>
                  <a:srgbClr val="FFFFFF"/>
                </a:solidFill>
              </a:defRPr>
            </a:lvl2pPr>
            <a:lvl3pPr>
              <a:lnSpc>
                <a:spcPct val="100000"/>
              </a:lnSpc>
              <a:spcBef>
                <a:spcPts val="900"/>
              </a:spcBef>
              <a:buClrTx/>
              <a:defRPr sz="1600" b="1">
                <a:solidFill>
                  <a:srgbClr val="FFFFFF"/>
                </a:solidFill>
              </a:defRPr>
            </a:lvl3pPr>
            <a:lvl4pPr>
              <a:lnSpc>
                <a:spcPct val="100000"/>
              </a:lnSpc>
              <a:spcBef>
                <a:spcPts val="900"/>
              </a:spcBef>
              <a:buClrTx/>
              <a:defRPr sz="1600" b="1">
                <a:solidFill>
                  <a:srgbClr val="FFFFFF"/>
                </a:solidFill>
              </a:defRPr>
            </a:lvl4pPr>
            <a:lvl5pPr>
              <a:lnSpc>
                <a:spcPct val="100000"/>
              </a:lnSpc>
              <a:spcBef>
                <a:spcPts val="900"/>
              </a:spcBef>
              <a:buClr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2" name="Text Box 4"/>
          <p:cNvSpPr txBox="1"/>
          <p:nvPr/>
        </p:nvSpPr>
        <p:spPr>
          <a:xfrm>
            <a:off x="468312" y="6302375"/>
            <a:ext cx="225155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defRPr>
            </a:pPr>
            <a:r>
              <a:t>Curtin University is a trademark of Curtin University of Technology</a:t>
            </a:r>
          </a:p>
          <a:p>
            <a:pPr>
              <a:defRPr sz="600">
                <a:solidFill>
                  <a:srgbClr val="969696"/>
                </a:solidFill>
              </a:defRPr>
            </a:pPr>
            <a:r>
              <a:t>CRICOS Provider Code 00301J</a:t>
            </a:r>
          </a:p>
        </p:txBody>
      </p:sp>
      <p:sp>
        <p:nvSpPr>
          <p:cNvPr id="183" name="Title Text"/>
          <p:cNvSpPr txBox="1">
            <a:spLocks noGrp="1"/>
          </p:cNvSpPr>
          <p:nvPr>
            <p:ph type="title"/>
          </p:nvPr>
        </p:nvSpPr>
        <p:spPr>
          <a:xfrm>
            <a:off x="0" y="3290887"/>
            <a:ext cx="2206625" cy="573089"/>
          </a:xfrm>
          <a:prstGeom prst="rect">
            <a:avLst/>
          </a:prstGeom>
          <a:solidFill>
            <a:schemeClr val="accent1"/>
          </a:solidFill>
        </p:spPr>
        <p:txBody>
          <a:bodyPr anchor="b"/>
          <a:lstStyle>
            <a:lvl1pPr>
              <a:lnSpc>
                <a:spcPct val="5000"/>
              </a:lnSpc>
              <a:defRPr sz="4400">
                <a:solidFill>
                  <a:srgbClr val="FFFFFF"/>
                </a:solidFill>
              </a:defRPr>
            </a:lvl1pPr>
          </a:lstStyle>
          <a:p>
            <a:r>
              <a:t>Title Text</a:t>
            </a:r>
          </a:p>
        </p:txBody>
      </p:sp>
      <p:sp>
        <p:nvSpPr>
          <p:cNvPr id="184" name="Rectangle 6"/>
          <p:cNvSpPr/>
          <p:nvPr/>
        </p:nvSpPr>
        <p:spPr>
          <a:xfrm>
            <a:off x="-1" y="3820343"/>
            <a:ext cx="5601247" cy="616720"/>
          </a:xfrm>
          <a:prstGeom prst="rect">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nSpc>
                <a:spcPct val="5000"/>
              </a:lnSpc>
              <a:defRPr sz="4400">
                <a:solidFill>
                  <a:srgbClr val="FFFFFF"/>
                </a:solidFill>
              </a:defRPr>
            </a:lvl1pPr>
          </a:lstStyle>
          <a:p>
            <a:r>
              <a:t>CHANGE IN MASTER</a:t>
            </a:r>
          </a:p>
        </p:txBody>
      </p:sp>
      <p:sp>
        <p:nvSpPr>
          <p:cNvPr id="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4" name="Title Text"/>
          <p:cNvSpPr txBox="1">
            <a:spLocks noGrp="1"/>
          </p:cNvSpPr>
          <p:nvPr>
            <p:ph type="title"/>
          </p:nvPr>
        </p:nvSpPr>
        <p:spPr>
          <a:prstGeom prst="rect">
            <a:avLst/>
          </a:prstGeom>
        </p:spPr>
        <p:txBody>
          <a:bodyPr/>
          <a:lstStyle/>
          <a:p>
            <a:r>
              <a:t>Title Text</a:t>
            </a:r>
          </a:p>
        </p:txBody>
      </p:sp>
      <p:sp>
        <p:nvSpPr>
          <p:cNvPr id="2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2" name="Title Text"/>
          <p:cNvSpPr txBox="1">
            <a:spLocks noGrp="1"/>
          </p:cNvSpPr>
          <p:nvPr>
            <p:ph type="title"/>
          </p:nvPr>
        </p:nvSpPr>
        <p:spPr>
          <a:prstGeom prst="rect">
            <a:avLst/>
          </a:prstGeom>
        </p:spPr>
        <p:txBody>
          <a:bodyPr/>
          <a:lstStyle/>
          <a:p>
            <a:r>
              <a:t>Title Text</a:t>
            </a:r>
          </a:p>
        </p:txBody>
      </p:sp>
      <p:sp>
        <p:nvSpPr>
          <p:cNvPr id="1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722312" y="4406900"/>
            <a:ext cx="7772401" cy="1362075"/>
          </a:xfrm>
          <a:prstGeom prst="rect">
            <a:avLst/>
          </a:prstGeom>
        </p:spPr>
        <p:txBody>
          <a:bodyPr/>
          <a:lstStyle>
            <a:lvl1pPr>
              <a:defRPr sz="4000" b="1" cap="all"/>
            </a:lvl1pPr>
          </a:lstStyle>
          <a:p>
            <a:r>
              <a:t>Title Text</a:t>
            </a:r>
          </a:p>
        </p:txBody>
      </p:sp>
      <p:sp>
        <p:nvSpPr>
          <p:cNvPr id="202" name="Body Level One…"/>
          <p:cNvSpPr txBox="1">
            <a:spLocks noGrp="1"/>
          </p:cNvSpPr>
          <p:nvPr>
            <p:ph type="body" sz="quarter" idx="1"/>
          </p:nvPr>
        </p:nvSpPr>
        <p:spPr>
          <a:xfrm>
            <a:off x="722312" y="2906713"/>
            <a:ext cx="7772401" cy="1500189"/>
          </a:xfrm>
          <a:prstGeom prst="rect">
            <a:avLst/>
          </a:prstGeom>
        </p:spPr>
        <p:txBody>
          <a:bodyPr anchor="b"/>
          <a:lstStyle>
            <a:lvl1pPr marL="0" indent="0">
              <a:spcBef>
                <a:spcPts val="700"/>
              </a:spcBef>
              <a:buClrTx/>
              <a:buSzTx/>
              <a:buNone/>
              <a:defRPr sz="2000"/>
            </a:lvl1pPr>
            <a:lvl2pPr>
              <a:spcBef>
                <a:spcPts val="700"/>
              </a:spcBef>
              <a:buClrTx/>
              <a:defRPr sz="2000"/>
            </a:lvl2pPr>
            <a:lvl3pPr>
              <a:spcBef>
                <a:spcPts val="700"/>
              </a:spcBef>
              <a:buClrTx/>
              <a:defRPr sz="2000"/>
            </a:lvl3pPr>
            <a:lvl4pPr>
              <a:spcBef>
                <a:spcPts val="700"/>
              </a:spcBef>
              <a:buClrTx/>
              <a:defRPr sz="2000"/>
            </a:lvl4pPr>
            <a:lvl5pPr>
              <a:spcBef>
                <a:spcPts val="700"/>
              </a:spcBef>
              <a:buClrTx/>
              <a:defRPr sz="2000"/>
            </a:lvl5pPr>
          </a:lstStyle>
          <a:p>
            <a:r>
              <a:t>Body Level One</a:t>
            </a:r>
          </a:p>
          <a:p>
            <a:pPr lvl="1"/>
            <a:r>
              <a:t>Body Level Two</a:t>
            </a:r>
          </a:p>
          <a:p>
            <a:pPr lvl="2"/>
            <a:r>
              <a:t>Body Level Three</a:t>
            </a:r>
          </a:p>
          <a:p>
            <a:pPr lvl="3"/>
            <a:r>
              <a:t>Body Level Four</a:t>
            </a:r>
          </a:p>
          <a:p>
            <a:pPr lvl="4"/>
            <a:r>
              <a:t>Body Level Five</a:t>
            </a:r>
          </a:p>
        </p:txBody>
      </p:sp>
      <p:sp>
        <p:nvSpPr>
          <p:cNvPr id="2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10" name="Title Text"/>
          <p:cNvSpPr txBox="1">
            <a:spLocks noGrp="1"/>
          </p:cNvSpPr>
          <p:nvPr>
            <p:ph type="title"/>
          </p:nvPr>
        </p:nvSpPr>
        <p:spPr>
          <a:prstGeom prst="rect">
            <a:avLst/>
          </a:prstGeom>
        </p:spPr>
        <p:txBody>
          <a:bodyPr/>
          <a:lstStyle/>
          <a:p>
            <a:r>
              <a:t>Title Text</a:t>
            </a:r>
          </a:p>
        </p:txBody>
      </p:sp>
      <p:sp>
        <p:nvSpPr>
          <p:cNvPr id="211" name="Body Level One…"/>
          <p:cNvSpPr txBox="1">
            <a:spLocks noGrp="1"/>
          </p:cNvSpPr>
          <p:nvPr>
            <p:ph type="body" sz="half" idx="1"/>
          </p:nvPr>
        </p:nvSpPr>
        <p:spPr>
          <a:xfrm>
            <a:off x="457200" y="1600200"/>
            <a:ext cx="4038600" cy="4349750"/>
          </a:xfrm>
          <a:prstGeom prst="rect">
            <a:avLst/>
          </a:prstGeom>
        </p:spPr>
        <p:txBody>
          <a:bodyPr/>
          <a:lstStyle>
            <a:lvl1pPr>
              <a:spcBef>
                <a:spcPts val="1000"/>
              </a:spcBef>
              <a:defRPr sz="2800"/>
            </a:lvl1pPr>
            <a:lvl2pPr>
              <a:spcBef>
                <a:spcPts val="1000"/>
              </a:spcBef>
              <a:defRPr sz="2800"/>
            </a:lvl2pPr>
            <a:lvl3pPr>
              <a:spcBef>
                <a:spcPts val="1000"/>
              </a:spcBef>
              <a:defRPr sz="2800"/>
            </a:lvl3pPr>
            <a:lvl4pPr>
              <a:spcBef>
                <a:spcPts val="1000"/>
              </a:spcBef>
              <a:defRPr sz="2800"/>
            </a:lvl4pPr>
            <a:lvl5pPr>
              <a:spcBef>
                <a:spcPts val="1000"/>
              </a:spcBef>
              <a:defRPr sz="2800"/>
            </a:lvl5pPr>
          </a:lstStyle>
          <a:p>
            <a:r>
              <a:t>Body Level One</a:t>
            </a:r>
          </a:p>
          <a:p>
            <a:pPr lvl="1"/>
            <a:r>
              <a:t>Body Level Two</a:t>
            </a:r>
          </a:p>
          <a:p>
            <a:pPr lvl="2"/>
            <a:r>
              <a:t>Body Level Three</a:t>
            </a:r>
          </a:p>
          <a:p>
            <a:pPr lvl="3"/>
            <a:r>
              <a:t>Body Level Four</a:t>
            </a:r>
          </a:p>
          <a:p>
            <a:pPr lvl="4"/>
            <a:r>
              <a:t>Body Level Five</a:t>
            </a:r>
          </a:p>
        </p:txBody>
      </p:sp>
      <p:sp>
        <p:nvSpPr>
          <p:cNvPr id="2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219" name="Title Text"/>
          <p:cNvSpPr txBox="1">
            <a:spLocks noGrp="1"/>
          </p:cNvSpPr>
          <p:nvPr>
            <p:ph type="title"/>
          </p:nvPr>
        </p:nvSpPr>
        <p:spPr>
          <a:xfrm>
            <a:off x="457200" y="274638"/>
            <a:ext cx="8229600" cy="1143001"/>
          </a:xfrm>
          <a:prstGeom prst="rect">
            <a:avLst/>
          </a:prstGeom>
        </p:spPr>
        <p:txBody>
          <a:bodyPr/>
          <a:lstStyle/>
          <a:p>
            <a:r>
              <a:t>Title Text</a:t>
            </a:r>
          </a:p>
        </p:txBody>
      </p:sp>
      <p:sp>
        <p:nvSpPr>
          <p:cNvPr id="220" name="Body Level One…"/>
          <p:cNvSpPr txBox="1">
            <a:spLocks noGrp="1"/>
          </p:cNvSpPr>
          <p:nvPr>
            <p:ph type="body" sz="quarter" idx="1"/>
          </p:nvPr>
        </p:nvSpPr>
        <p:spPr>
          <a:xfrm>
            <a:off x="457200" y="1535112"/>
            <a:ext cx="4040188" cy="639763"/>
          </a:xfrm>
          <a:prstGeom prst="rect">
            <a:avLst/>
          </a:prstGeom>
        </p:spPr>
        <p:txBody>
          <a:bodyPr anchor="b"/>
          <a:lstStyle>
            <a:lvl1pPr marL="0" indent="0">
              <a:buClrTx/>
              <a:buSzTx/>
              <a:buNone/>
              <a:defRPr b="1"/>
            </a:lvl1pPr>
            <a:lvl2pPr>
              <a:buClrTx/>
              <a:defRPr b="1"/>
            </a:lvl2pPr>
            <a:lvl3pPr>
              <a:buClrTx/>
              <a:defRPr b="1"/>
            </a:lvl3pPr>
            <a:lvl4pPr>
              <a:buClrTx/>
              <a:defRPr b="1"/>
            </a:lvl4pPr>
            <a:lvl5pPr>
              <a:buClrTx/>
              <a:defRPr b="1"/>
            </a:lvl5pPr>
          </a:lstStyle>
          <a:p>
            <a:r>
              <a:t>Body Level One</a:t>
            </a:r>
          </a:p>
          <a:p>
            <a:pPr lvl="1"/>
            <a:r>
              <a:t>Body Level Two</a:t>
            </a:r>
          </a:p>
          <a:p>
            <a:pPr lvl="2"/>
            <a:r>
              <a:t>Body Level Three</a:t>
            </a:r>
          </a:p>
          <a:p>
            <a:pPr lvl="3"/>
            <a:r>
              <a:t>Body Level Four</a:t>
            </a:r>
          </a:p>
          <a:p>
            <a:pPr lvl="4"/>
            <a:r>
              <a:t>Body Level Five</a:t>
            </a:r>
          </a:p>
        </p:txBody>
      </p:sp>
      <p:sp>
        <p:nvSpPr>
          <p:cNvPr id="221" name="Text Placeholder 4"/>
          <p:cNvSpPr>
            <a:spLocks noGrp="1"/>
          </p:cNvSpPr>
          <p:nvPr>
            <p:ph type="body" sz="quarter" idx="13"/>
          </p:nvPr>
        </p:nvSpPr>
        <p:spPr>
          <a:xfrm>
            <a:off x="4645025" y="1535112"/>
            <a:ext cx="4041775" cy="639764"/>
          </a:xfrm>
          <a:prstGeom prst="rect">
            <a:avLst/>
          </a:prstGeom>
        </p:spPr>
        <p:txBody>
          <a:bodyPr anchor="b"/>
          <a:lstStyle/>
          <a:p>
            <a:endParaRPr/>
          </a:p>
        </p:txBody>
      </p:sp>
      <p:sp>
        <p:nvSpPr>
          <p:cNvPr id="2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229" name="Title Text"/>
          <p:cNvSpPr txBox="1">
            <a:spLocks noGrp="1"/>
          </p:cNvSpPr>
          <p:nvPr>
            <p:ph type="title"/>
          </p:nvPr>
        </p:nvSpPr>
        <p:spPr>
          <a:prstGeom prst="rect">
            <a:avLst/>
          </a:prstGeom>
        </p:spPr>
        <p:txBody>
          <a:bodyPr/>
          <a:lstStyle/>
          <a:p>
            <a:r>
              <a:t>Title Text</a:t>
            </a:r>
          </a:p>
        </p:txBody>
      </p:sp>
      <p:sp>
        <p:nvSpPr>
          <p:cNvPr id="2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2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244" name="Title Text"/>
          <p:cNvSpPr txBox="1">
            <a:spLocks noGrp="1"/>
          </p:cNvSpPr>
          <p:nvPr>
            <p:ph type="title"/>
          </p:nvPr>
        </p:nvSpPr>
        <p:spPr>
          <a:xfrm>
            <a:off x="457200" y="273050"/>
            <a:ext cx="3008315" cy="1162050"/>
          </a:xfrm>
          <a:prstGeom prst="rect">
            <a:avLst/>
          </a:prstGeom>
        </p:spPr>
        <p:txBody>
          <a:bodyPr anchor="b"/>
          <a:lstStyle>
            <a:lvl1pPr>
              <a:defRPr sz="2000" b="1"/>
            </a:lvl1pPr>
          </a:lstStyle>
          <a:p>
            <a:r>
              <a:t>Title Text</a:t>
            </a:r>
          </a:p>
        </p:txBody>
      </p:sp>
      <p:sp>
        <p:nvSpPr>
          <p:cNvPr id="245" name="Body Level One…"/>
          <p:cNvSpPr txBox="1">
            <a:spLocks noGrp="1"/>
          </p:cNvSpPr>
          <p:nvPr>
            <p:ph type="body" idx="1"/>
          </p:nvPr>
        </p:nvSpPr>
        <p:spPr>
          <a:xfrm>
            <a:off x="3575050" y="273050"/>
            <a:ext cx="5111750" cy="5853113"/>
          </a:xfrm>
          <a:prstGeom prst="rect">
            <a:avLst/>
          </a:prstGeom>
        </p:spPr>
        <p:txBody>
          <a:bodyPr/>
          <a:lstStyle>
            <a:lvl1pPr>
              <a:spcBef>
                <a:spcPts val="1100"/>
              </a:spcBef>
              <a:defRPr sz="3200"/>
            </a:lvl1pPr>
            <a:lvl2pPr>
              <a:spcBef>
                <a:spcPts val="1100"/>
              </a:spcBef>
              <a:defRPr sz="3200"/>
            </a:lvl2pPr>
            <a:lvl3pPr>
              <a:spcBef>
                <a:spcPts val="1100"/>
              </a:spcBef>
              <a:defRPr sz="3200"/>
            </a:lvl3pPr>
            <a:lvl4pPr>
              <a:spcBef>
                <a:spcPts val="1100"/>
              </a:spcBef>
              <a:defRPr sz="3200"/>
            </a:lvl4pPr>
            <a:lvl5pPr>
              <a:spcBef>
                <a:spcPts val="1100"/>
              </a:spcBef>
              <a:defRPr sz="3200"/>
            </a:lvl5pPr>
          </a:lstStyle>
          <a:p>
            <a:r>
              <a:t>Body Level One</a:t>
            </a:r>
          </a:p>
          <a:p>
            <a:pPr lvl="1"/>
            <a:r>
              <a:t>Body Level Two</a:t>
            </a:r>
          </a:p>
          <a:p>
            <a:pPr lvl="2"/>
            <a:r>
              <a:t>Body Level Three</a:t>
            </a:r>
          </a:p>
          <a:p>
            <a:pPr lvl="3"/>
            <a:r>
              <a:t>Body Level Four</a:t>
            </a:r>
          </a:p>
          <a:p>
            <a:pPr lvl="4"/>
            <a:r>
              <a:t>Body Level Five</a:t>
            </a:r>
          </a:p>
        </p:txBody>
      </p:sp>
      <p:sp>
        <p:nvSpPr>
          <p:cNvPr id="246" name="Text Placeholder 3"/>
          <p:cNvSpPr>
            <a:spLocks noGrp="1"/>
          </p:cNvSpPr>
          <p:nvPr>
            <p:ph type="body" sz="half" idx="13"/>
          </p:nvPr>
        </p:nvSpPr>
        <p:spPr>
          <a:xfrm>
            <a:off x="457198" y="1435100"/>
            <a:ext cx="3008317" cy="4691063"/>
          </a:xfrm>
          <a:prstGeom prst="rect">
            <a:avLst/>
          </a:prstGeom>
        </p:spPr>
        <p:txBody>
          <a:bodyPr/>
          <a:lstStyle/>
          <a:p>
            <a:endParaRPr/>
          </a:p>
        </p:txBody>
      </p:sp>
      <p:sp>
        <p:nvSpPr>
          <p:cNvPr id="24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254" name="Title Text"/>
          <p:cNvSpPr txBox="1">
            <a:spLocks noGrp="1"/>
          </p:cNvSpPr>
          <p:nvPr>
            <p:ph type="title"/>
          </p:nvPr>
        </p:nvSpPr>
        <p:spPr>
          <a:xfrm>
            <a:off x="1792288" y="4800600"/>
            <a:ext cx="5486402" cy="566738"/>
          </a:xfrm>
          <a:prstGeom prst="rect">
            <a:avLst/>
          </a:prstGeom>
        </p:spPr>
        <p:txBody>
          <a:bodyPr anchor="b"/>
          <a:lstStyle>
            <a:lvl1pPr>
              <a:defRPr sz="2000" b="1"/>
            </a:lvl1pPr>
          </a:lstStyle>
          <a:p>
            <a:r>
              <a:t>Title Text</a:t>
            </a:r>
          </a:p>
        </p:txBody>
      </p:sp>
      <p:sp>
        <p:nvSpPr>
          <p:cNvPr id="255" name="Picture Placeholder 2"/>
          <p:cNvSpPr>
            <a:spLocks noGrp="1"/>
          </p:cNvSpPr>
          <p:nvPr>
            <p:ph type="pic" sz="half" idx="13"/>
          </p:nvPr>
        </p:nvSpPr>
        <p:spPr>
          <a:xfrm>
            <a:off x="1792288" y="612775"/>
            <a:ext cx="5486402" cy="4114800"/>
          </a:xfrm>
          <a:prstGeom prst="rect">
            <a:avLst/>
          </a:prstGeom>
        </p:spPr>
        <p:txBody>
          <a:bodyPr lIns="91439" tIns="45719" rIns="91439" bIns="45719">
            <a:noAutofit/>
          </a:bodyPr>
          <a:lstStyle/>
          <a:p>
            <a:endParaRPr/>
          </a:p>
        </p:txBody>
      </p:sp>
      <p:sp>
        <p:nvSpPr>
          <p:cNvPr id="256" name="Body Level One…"/>
          <p:cNvSpPr txBox="1">
            <a:spLocks noGrp="1"/>
          </p:cNvSpPr>
          <p:nvPr>
            <p:ph type="body" sz="quarter" idx="1"/>
          </p:nvPr>
        </p:nvSpPr>
        <p:spPr>
          <a:xfrm>
            <a:off x="1792288" y="5367337"/>
            <a:ext cx="5486402" cy="804864"/>
          </a:xfrm>
          <a:prstGeom prst="rect">
            <a:avLst/>
          </a:prstGeom>
        </p:spPr>
        <p:txBody>
          <a:bodyPr/>
          <a:lstStyle>
            <a:lvl1pPr marL="0" indent="0">
              <a:spcBef>
                <a:spcPts val="500"/>
              </a:spcBef>
              <a:buClrTx/>
              <a:buSzTx/>
              <a:buNone/>
              <a:defRPr sz="1400"/>
            </a:lvl1pPr>
            <a:lvl2pPr>
              <a:spcBef>
                <a:spcPts val="500"/>
              </a:spcBef>
              <a:buClrTx/>
              <a:defRPr sz="1400"/>
            </a:lvl2pPr>
            <a:lvl3pPr>
              <a:spcBef>
                <a:spcPts val="500"/>
              </a:spcBef>
              <a:buClrTx/>
              <a:defRPr sz="1400"/>
            </a:lvl3pPr>
            <a:lvl4pPr>
              <a:spcBef>
                <a:spcPts val="500"/>
              </a:spcBef>
              <a:buClrTx/>
              <a:defRPr sz="1400"/>
            </a:lvl4pPr>
            <a:lvl5pPr>
              <a:spcBef>
                <a:spcPts val="500"/>
              </a:spcBef>
              <a:buClrTx/>
              <a:defRPr sz="1400"/>
            </a:lvl5pPr>
          </a:lstStyle>
          <a:p>
            <a:r>
              <a:t>Body Level One</a:t>
            </a:r>
          </a:p>
          <a:p>
            <a:pPr lvl="1"/>
            <a:r>
              <a:t>Body Level Two</a:t>
            </a:r>
          </a:p>
          <a:p>
            <a:pPr lvl="2"/>
            <a:r>
              <a:t>Body Level Three</a:t>
            </a:r>
          </a:p>
          <a:p>
            <a:pPr lvl="3"/>
            <a:r>
              <a:t>Body Level Four</a:t>
            </a:r>
          </a:p>
          <a:p>
            <a:pPr lvl="4"/>
            <a:r>
              <a:t>Body Level Five</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264" name="Picture 7" descr="Picture 7"/>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265" name="Rectangle 6"/>
          <p:cNvSpPr/>
          <p:nvPr/>
        </p:nvSpPr>
        <p:spPr>
          <a:xfrm>
            <a:off x="-1" y="3820343"/>
            <a:ext cx="5601247" cy="616720"/>
          </a:xfrm>
          <a:prstGeom prst="rect">
            <a:avLst/>
          </a:prstGeom>
          <a:solidFill>
            <a:schemeClr val="accent1">
              <a:alpha val="8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chor="b">
            <a:spAutoFit/>
          </a:bodyPr>
          <a:lstStyle>
            <a:lvl1pPr>
              <a:lnSpc>
                <a:spcPct val="5000"/>
              </a:lnSpc>
              <a:defRPr sz="4400">
                <a:solidFill>
                  <a:srgbClr val="FFFFFF"/>
                </a:solidFill>
              </a:defRPr>
            </a:lvl1pPr>
          </a:lstStyle>
          <a:p>
            <a:r>
              <a:t>CHANGE IN MASTER</a:t>
            </a:r>
          </a:p>
        </p:txBody>
      </p:sp>
      <p:sp>
        <p:nvSpPr>
          <p:cNvPr id="266" name="Text Box 2"/>
          <p:cNvSpPr/>
          <p:nvPr/>
        </p:nvSpPr>
        <p:spPr>
          <a:xfrm>
            <a:off x="0" y="4437062"/>
            <a:ext cx="6624638" cy="346077"/>
          </a:xfrm>
          <a:prstGeom prst="rect">
            <a:avLst/>
          </a:prstGeom>
          <a:solidFill>
            <a:srgbClr val="000000"/>
          </a:solidFill>
          <a:ln w="12700">
            <a:miter lim="400000"/>
          </a:ln>
        </p:spPr>
        <p:txBody>
          <a:bodyPr lIns="45718" tIns="45718" rIns="45718" bIns="45718" anchor="ctr"/>
          <a:lstStyle/>
          <a:p>
            <a:pPr algn="r">
              <a:spcBef>
                <a:spcPts val="1000"/>
              </a:spcBef>
              <a:defRPr sz="1600">
                <a:solidFill>
                  <a:schemeClr val="accent1"/>
                </a:solidFill>
              </a:defRPr>
            </a:pPr>
            <a:endParaRPr/>
          </a:p>
        </p:txBody>
      </p:sp>
      <p:sp>
        <p:nvSpPr>
          <p:cNvPr id="267" name="Body Level One…"/>
          <p:cNvSpPr txBox="1">
            <a:spLocks noGrp="1"/>
          </p:cNvSpPr>
          <p:nvPr>
            <p:ph type="body" sz="quarter" idx="1"/>
          </p:nvPr>
        </p:nvSpPr>
        <p:spPr>
          <a:xfrm>
            <a:off x="0" y="4437062"/>
            <a:ext cx="5211763" cy="346077"/>
          </a:xfrm>
          <a:prstGeom prst="rect">
            <a:avLst/>
          </a:prstGeom>
        </p:spPr>
        <p:txBody>
          <a:bodyPr anchor="ctr"/>
          <a:lstStyle>
            <a:lvl1pPr marL="0" indent="0">
              <a:lnSpc>
                <a:spcPct val="100000"/>
              </a:lnSpc>
              <a:spcBef>
                <a:spcPts val="900"/>
              </a:spcBef>
              <a:buClrTx/>
              <a:buSzTx/>
              <a:buNone/>
              <a:defRPr sz="1600" b="1">
                <a:solidFill>
                  <a:srgbClr val="FFFFFF"/>
                </a:solidFill>
              </a:defRPr>
            </a:lvl1pPr>
            <a:lvl2pPr>
              <a:lnSpc>
                <a:spcPct val="100000"/>
              </a:lnSpc>
              <a:spcBef>
                <a:spcPts val="900"/>
              </a:spcBef>
              <a:buClrTx/>
              <a:defRPr sz="1600" b="1">
                <a:solidFill>
                  <a:srgbClr val="FFFFFF"/>
                </a:solidFill>
              </a:defRPr>
            </a:lvl2pPr>
            <a:lvl3pPr>
              <a:lnSpc>
                <a:spcPct val="100000"/>
              </a:lnSpc>
              <a:spcBef>
                <a:spcPts val="900"/>
              </a:spcBef>
              <a:buClrTx/>
              <a:defRPr sz="1600" b="1">
                <a:solidFill>
                  <a:srgbClr val="FFFFFF"/>
                </a:solidFill>
              </a:defRPr>
            </a:lvl3pPr>
            <a:lvl4pPr>
              <a:lnSpc>
                <a:spcPct val="100000"/>
              </a:lnSpc>
              <a:spcBef>
                <a:spcPts val="900"/>
              </a:spcBef>
              <a:buClrTx/>
              <a:defRPr sz="1600" b="1">
                <a:solidFill>
                  <a:srgbClr val="FFFFFF"/>
                </a:solidFill>
              </a:defRPr>
            </a:lvl4pPr>
            <a:lvl5pPr>
              <a:lnSpc>
                <a:spcPct val="100000"/>
              </a:lnSpc>
              <a:spcBef>
                <a:spcPts val="900"/>
              </a:spcBef>
              <a:buClrTx/>
              <a:defRPr sz="16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8" name="Text Box 4"/>
          <p:cNvSpPr txBox="1"/>
          <p:nvPr/>
        </p:nvSpPr>
        <p:spPr>
          <a:xfrm>
            <a:off x="468312" y="6302375"/>
            <a:ext cx="225155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defRPr>
            </a:pPr>
            <a:r>
              <a:t>Curtin University is a trademark of Curtin University of Technology</a:t>
            </a:r>
          </a:p>
          <a:p>
            <a:pPr>
              <a:defRPr sz="600">
                <a:solidFill>
                  <a:srgbClr val="969696"/>
                </a:solidFill>
              </a:defRPr>
            </a:pPr>
            <a:r>
              <a:t>CRICOS Provider Code 00301J</a:t>
            </a:r>
          </a:p>
        </p:txBody>
      </p:sp>
      <p:sp>
        <p:nvSpPr>
          <p:cNvPr id="269" name="Title Text"/>
          <p:cNvSpPr txBox="1">
            <a:spLocks noGrp="1"/>
          </p:cNvSpPr>
          <p:nvPr>
            <p:ph type="title"/>
          </p:nvPr>
        </p:nvSpPr>
        <p:spPr>
          <a:xfrm>
            <a:off x="0" y="3290887"/>
            <a:ext cx="2206625" cy="573089"/>
          </a:xfrm>
          <a:prstGeom prst="rect">
            <a:avLst/>
          </a:prstGeom>
          <a:solidFill>
            <a:schemeClr val="accent1">
              <a:alpha val="80000"/>
            </a:schemeClr>
          </a:solidFill>
        </p:spPr>
        <p:txBody>
          <a:bodyPr anchor="b"/>
          <a:lstStyle>
            <a:lvl1pPr>
              <a:lnSpc>
                <a:spcPct val="5000"/>
              </a:lnSpc>
              <a:defRPr sz="4400">
                <a:solidFill>
                  <a:srgbClr val="FFFFFF"/>
                </a:solidFill>
              </a:defRPr>
            </a:lvl1pPr>
          </a:lstStyle>
          <a:p>
            <a:r>
              <a:t>Title Text</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77" name="Title Text"/>
          <p:cNvSpPr txBox="1">
            <a:spLocks noGrp="1"/>
          </p:cNvSpPr>
          <p:nvPr>
            <p:ph type="title"/>
          </p:nvPr>
        </p:nvSpPr>
        <p:spPr>
          <a:prstGeom prst="rect">
            <a:avLst/>
          </a:prstGeom>
        </p:spPr>
        <p:txBody>
          <a:bodyPr/>
          <a:lstStyle/>
          <a:p>
            <a:r>
              <a:t>Title Text</a:t>
            </a:r>
          </a:p>
        </p:txBody>
      </p:sp>
      <p:sp>
        <p:nvSpPr>
          <p:cNvPr id="278"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722312" y="4406900"/>
            <a:ext cx="7772401" cy="1362075"/>
          </a:xfrm>
          <a:prstGeom prst="rect">
            <a:avLst/>
          </a:prstGeom>
        </p:spPr>
        <p:txBody>
          <a:bodyPr/>
          <a:lstStyle>
            <a:lvl1pPr>
              <a:defRPr sz="4000" b="1" cap="all"/>
            </a:lvl1pPr>
          </a:lstStyle>
          <a:p>
            <a:r>
              <a:t>Title Text</a:t>
            </a:r>
          </a:p>
        </p:txBody>
      </p:sp>
      <p:sp>
        <p:nvSpPr>
          <p:cNvPr id="34" name="Body Level One…"/>
          <p:cNvSpPr txBox="1">
            <a:spLocks noGrp="1"/>
          </p:cNvSpPr>
          <p:nvPr>
            <p:ph type="body" sz="quarter" idx="1"/>
          </p:nvPr>
        </p:nvSpPr>
        <p:spPr>
          <a:xfrm>
            <a:off x="722312" y="2906713"/>
            <a:ext cx="7772401" cy="1500189"/>
          </a:xfrm>
          <a:prstGeom prst="rect">
            <a:avLst/>
          </a:prstGeom>
        </p:spPr>
        <p:txBody>
          <a:bodyPr anchor="b"/>
          <a:lstStyle>
            <a:lvl1pPr marL="0" indent="0">
              <a:spcBef>
                <a:spcPts val="700"/>
              </a:spcBef>
              <a:buClrTx/>
              <a:buSzTx/>
              <a:buNone/>
              <a:defRPr sz="2000"/>
            </a:lvl1pPr>
            <a:lvl2pPr>
              <a:spcBef>
                <a:spcPts val="700"/>
              </a:spcBef>
              <a:buClrTx/>
              <a:defRPr sz="2000"/>
            </a:lvl2pPr>
            <a:lvl3pPr>
              <a:spcBef>
                <a:spcPts val="700"/>
              </a:spcBef>
              <a:buClrTx/>
              <a:defRPr sz="2000"/>
            </a:lvl3pPr>
            <a:lvl4pPr>
              <a:spcBef>
                <a:spcPts val="700"/>
              </a:spcBef>
              <a:buClrTx/>
              <a:defRPr sz="2000"/>
            </a:lvl4pPr>
            <a:lvl5pPr>
              <a:spcBef>
                <a:spcPts val="700"/>
              </a:spcBef>
              <a:buClrTx/>
              <a:defRPr sz="2000"/>
            </a:lvl5pPr>
          </a:lstStyle>
          <a:p>
            <a:r>
              <a:t>Body Level One</a:t>
            </a:r>
          </a:p>
          <a:p>
            <a:pPr lvl="1"/>
            <a:r>
              <a:t>Body Level Two</a:t>
            </a:r>
          </a:p>
          <a:p>
            <a:pPr lvl="2"/>
            <a:r>
              <a:t>Body Level Three</a:t>
            </a:r>
          </a:p>
          <a:p>
            <a:pPr lvl="3"/>
            <a:r>
              <a:t>Body Level Four</a:t>
            </a:r>
          </a:p>
          <a:p>
            <a:pPr lvl="4"/>
            <a:r>
              <a:t>Body Level Five</a:t>
            </a: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86" name="Title Text"/>
          <p:cNvSpPr txBox="1">
            <a:spLocks noGrp="1"/>
          </p:cNvSpPr>
          <p:nvPr>
            <p:ph type="title"/>
          </p:nvPr>
        </p:nvSpPr>
        <p:spPr>
          <a:xfrm>
            <a:off x="722312" y="4406900"/>
            <a:ext cx="7772401" cy="1362075"/>
          </a:xfrm>
          <a:prstGeom prst="rect">
            <a:avLst/>
          </a:prstGeom>
        </p:spPr>
        <p:txBody>
          <a:bodyPr/>
          <a:lstStyle>
            <a:lvl1pPr>
              <a:defRPr sz="4000" b="1" cap="all"/>
            </a:lvl1pPr>
          </a:lstStyle>
          <a:p>
            <a:r>
              <a:t>Title Text</a:t>
            </a:r>
          </a:p>
        </p:txBody>
      </p:sp>
      <p:sp>
        <p:nvSpPr>
          <p:cNvPr id="287" name="Body Level One…"/>
          <p:cNvSpPr txBox="1">
            <a:spLocks noGrp="1"/>
          </p:cNvSpPr>
          <p:nvPr>
            <p:ph type="body" sz="quarter" idx="1"/>
          </p:nvPr>
        </p:nvSpPr>
        <p:spPr>
          <a:xfrm>
            <a:off x="722312" y="2906713"/>
            <a:ext cx="7772401" cy="1500189"/>
          </a:xfrm>
          <a:prstGeom prst="rect">
            <a:avLst/>
          </a:prstGeom>
        </p:spPr>
        <p:txBody>
          <a:bodyPr anchor="b"/>
          <a:lstStyle>
            <a:lvl1pPr marL="0" indent="0">
              <a:spcBef>
                <a:spcPts val="700"/>
              </a:spcBef>
              <a:buClrTx/>
              <a:buSzTx/>
              <a:buNone/>
              <a:defRPr sz="2000"/>
            </a:lvl1pPr>
            <a:lvl2pPr>
              <a:spcBef>
                <a:spcPts val="700"/>
              </a:spcBef>
              <a:buClrTx/>
              <a:defRPr sz="2000"/>
            </a:lvl2pPr>
            <a:lvl3pPr>
              <a:spcBef>
                <a:spcPts val="700"/>
              </a:spcBef>
              <a:buClrTx/>
              <a:defRPr sz="2000"/>
            </a:lvl3pPr>
            <a:lvl4pPr>
              <a:spcBef>
                <a:spcPts val="700"/>
              </a:spcBef>
              <a:buClrTx/>
              <a:defRPr sz="2000"/>
            </a:lvl4pPr>
            <a:lvl5pPr>
              <a:spcBef>
                <a:spcPts val="700"/>
              </a:spcBef>
              <a:buClrTx/>
              <a:defRPr sz="2000"/>
            </a:lvl5pPr>
          </a:lstStyle>
          <a:p>
            <a:r>
              <a:t>Body Level One</a:t>
            </a:r>
          </a:p>
          <a:p>
            <a:pPr lvl="1"/>
            <a:r>
              <a:t>Body Level Two</a:t>
            </a:r>
          </a:p>
          <a:p>
            <a:pPr lvl="2"/>
            <a:r>
              <a:t>Body Level Three</a:t>
            </a:r>
          </a:p>
          <a:p>
            <a:pPr lvl="3"/>
            <a:r>
              <a:t>Body Level Four</a:t>
            </a:r>
          </a:p>
          <a:p>
            <a:pPr lvl="4"/>
            <a:r>
              <a:t>Body Level Five</a:t>
            </a:r>
          </a:p>
        </p:txBody>
      </p:sp>
      <p:sp>
        <p:nvSpPr>
          <p:cNvPr id="28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295" name="Title Text"/>
          <p:cNvSpPr txBox="1">
            <a:spLocks noGrp="1"/>
          </p:cNvSpPr>
          <p:nvPr>
            <p:ph type="title"/>
          </p:nvPr>
        </p:nvSpPr>
        <p:spPr>
          <a:prstGeom prst="rect">
            <a:avLst/>
          </a:prstGeom>
        </p:spPr>
        <p:txBody>
          <a:bodyPr/>
          <a:lstStyle/>
          <a:p>
            <a:r>
              <a:t>Title Text</a:t>
            </a:r>
          </a:p>
        </p:txBody>
      </p:sp>
      <p:sp>
        <p:nvSpPr>
          <p:cNvPr id="296" name="Body Level One…"/>
          <p:cNvSpPr txBox="1">
            <a:spLocks noGrp="1"/>
          </p:cNvSpPr>
          <p:nvPr>
            <p:ph type="body" sz="half" idx="1"/>
          </p:nvPr>
        </p:nvSpPr>
        <p:spPr>
          <a:xfrm>
            <a:off x="457200" y="1600200"/>
            <a:ext cx="4038600" cy="4349750"/>
          </a:xfrm>
          <a:prstGeom prst="rect">
            <a:avLst/>
          </a:prstGeom>
        </p:spPr>
        <p:txBody>
          <a:bodyPr/>
          <a:lstStyle>
            <a:lvl1pPr>
              <a:spcBef>
                <a:spcPts val="1000"/>
              </a:spcBef>
              <a:defRPr sz="2800"/>
            </a:lvl1pPr>
            <a:lvl2pPr>
              <a:spcBef>
                <a:spcPts val="1000"/>
              </a:spcBef>
              <a:defRPr sz="2800"/>
            </a:lvl2pPr>
            <a:lvl3pPr>
              <a:spcBef>
                <a:spcPts val="1000"/>
              </a:spcBef>
              <a:defRPr sz="2800"/>
            </a:lvl3pPr>
            <a:lvl4pPr>
              <a:spcBef>
                <a:spcPts val="1000"/>
              </a:spcBef>
              <a:defRPr sz="2800"/>
            </a:lvl4pPr>
            <a:lvl5pPr>
              <a:spcBef>
                <a:spcPts val="1000"/>
              </a:spcBef>
              <a:defRPr sz="2800"/>
            </a:lvl5pPr>
          </a:lstStyle>
          <a:p>
            <a:r>
              <a:t>Body Level One</a:t>
            </a:r>
          </a:p>
          <a:p>
            <a:pPr lvl="1"/>
            <a:r>
              <a:t>Body Level Two</a:t>
            </a:r>
          </a:p>
          <a:p>
            <a:pPr lvl="2"/>
            <a:r>
              <a:t>Body Level Three</a:t>
            </a:r>
          </a:p>
          <a:p>
            <a:pPr lvl="3"/>
            <a:r>
              <a:t>Body Level Four</a:t>
            </a:r>
          </a:p>
          <a:p>
            <a:pPr lvl="4"/>
            <a:r>
              <a:t>Body Level Five</a:t>
            </a:r>
          </a:p>
        </p:txBody>
      </p:sp>
      <p:sp>
        <p:nvSpPr>
          <p:cNvPr id="29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304" name="Title Text"/>
          <p:cNvSpPr txBox="1">
            <a:spLocks noGrp="1"/>
          </p:cNvSpPr>
          <p:nvPr>
            <p:ph type="title"/>
          </p:nvPr>
        </p:nvSpPr>
        <p:spPr>
          <a:xfrm>
            <a:off x="457200" y="274638"/>
            <a:ext cx="8229600" cy="1143001"/>
          </a:xfrm>
          <a:prstGeom prst="rect">
            <a:avLst/>
          </a:prstGeom>
        </p:spPr>
        <p:txBody>
          <a:bodyPr/>
          <a:lstStyle/>
          <a:p>
            <a:r>
              <a:t>Title Text</a:t>
            </a:r>
          </a:p>
        </p:txBody>
      </p:sp>
      <p:sp>
        <p:nvSpPr>
          <p:cNvPr id="305" name="Body Level One…"/>
          <p:cNvSpPr txBox="1">
            <a:spLocks noGrp="1"/>
          </p:cNvSpPr>
          <p:nvPr>
            <p:ph type="body" sz="quarter" idx="1"/>
          </p:nvPr>
        </p:nvSpPr>
        <p:spPr>
          <a:xfrm>
            <a:off x="457200" y="1535112"/>
            <a:ext cx="4040188" cy="639763"/>
          </a:xfrm>
          <a:prstGeom prst="rect">
            <a:avLst/>
          </a:prstGeom>
        </p:spPr>
        <p:txBody>
          <a:bodyPr anchor="b"/>
          <a:lstStyle>
            <a:lvl1pPr marL="0" indent="0">
              <a:buClrTx/>
              <a:buSzTx/>
              <a:buNone/>
              <a:defRPr b="1"/>
            </a:lvl1pPr>
            <a:lvl2pPr>
              <a:buClrTx/>
              <a:defRPr b="1"/>
            </a:lvl2pPr>
            <a:lvl3pPr>
              <a:buClrTx/>
              <a:defRPr b="1"/>
            </a:lvl3pPr>
            <a:lvl4pPr>
              <a:buClrTx/>
              <a:defRPr b="1"/>
            </a:lvl4pPr>
            <a:lvl5pPr>
              <a:buClrTx/>
              <a:defRPr b="1"/>
            </a:lvl5pPr>
          </a:lstStyle>
          <a:p>
            <a:r>
              <a:t>Body Level One</a:t>
            </a:r>
          </a:p>
          <a:p>
            <a:pPr lvl="1"/>
            <a:r>
              <a:t>Body Level Two</a:t>
            </a:r>
          </a:p>
          <a:p>
            <a:pPr lvl="2"/>
            <a:r>
              <a:t>Body Level Three</a:t>
            </a:r>
          </a:p>
          <a:p>
            <a:pPr lvl="3"/>
            <a:r>
              <a:t>Body Level Four</a:t>
            </a:r>
          </a:p>
          <a:p>
            <a:pPr lvl="4"/>
            <a:r>
              <a:t>Body Level Five</a:t>
            </a:r>
          </a:p>
        </p:txBody>
      </p:sp>
      <p:sp>
        <p:nvSpPr>
          <p:cNvPr id="306" name="Text Placeholder 4"/>
          <p:cNvSpPr>
            <a:spLocks noGrp="1"/>
          </p:cNvSpPr>
          <p:nvPr>
            <p:ph type="body" sz="quarter" idx="13"/>
          </p:nvPr>
        </p:nvSpPr>
        <p:spPr>
          <a:xfrm>
            <a:off x="4645025" y="1535112"/>
            <a:ext cx="4041775" cy="639764"/>
          </a:xfrm>
          <a:prstGeom prst="rect">
            <a:avLst/>
          </a:prstGeom>
        </p:spPr>
        <p:txBody>
          <a:bodyPr anchor="b"/>
          <a:lstStyle/>
          <a:p>
            <a:endParaRPr/>
          </a:p>
        </p:txBody>
      </p:sp>
      <p:sp>
        <p:nvSpPr>
          <p:cNvPr id="3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314" name="Title Text"/>
          <p:cNvSpPr txBox="1">
            <a:spLocks noGrp="1"/>
          </p:cNvSpPr>
          <p:nvPr>
            <p:ph type="title"/>
          </p:nvPr>
        </p:nvSpPr>
        <p:spPr>
          <a:prstGeom prst="rect">
            <a:avLst/>
          </a:prstGeom>
        </p:spPr>
        <p:txBody>
          <a:bodyPr/>
          <a:lstStyle/>
          <a:p>
            <a:r>
              <a:t>Title Text</a:t>
            </a:r>
          </a:p>
        </p:txBody>
      </p:sp>
      <p:sp>
        <p:nvSpPr>
          <p:cNvPr id="3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3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329" name="Title Text"/>
          <p:cNvSpPr txBox="1">
            <a:spLocks noGrp="1"/>
          </p:cNvSpPr>
          <p:nvPr>
            <p:ph type="title"/>
          </p:nvPr>
        </p:nvSpPr>
        <p:spPr>
          <a:xfrm>
            <a:off x="457200" y="273050"/>
            <a:ext cx="3008315" cy="1162050"/>
          </a:xfrm>
          <a:prstGeom prst="rect">
            <a:avLst/>
          </a:prstGeom>
        </p:spPr>
        <p:txBody>
          <a:bodyPr anchor="b"/>
          <a:lstStyle>
            <a:lvl1pPr>
              <a:defRPr sz="2000" b="1"/>
            </a:lvl1pPr>
          </a:lstStyle>
          <a:p>
            <a:r>
              <a:t>Title Text</a:t>
            </a:r>
          </a:p>
        </p:txBody>
      </p:sp>
      <p:sp>
        <p:nvSpPr>
          <p:cNvPr id="330" name="Body Level One…"/>
          <p:cNvSpPr txBox="1">
            <a:spLocks noGrp="1"/>
          </p:cNvSpPr>
          <p:nvPr>
            <p:ph type="body" idx="1"/>
          </p:nvPr>
        </p:nvSpPr>
        <p:spPr>
          <a:xfrm>
            <a:off x="3575050" y="273050"/>
            <a:ext cx="5111750" cy="5853113"/>
          </a:xfrm>
          <a:prstGeom prst="rect">
            <a:avLst/>
          </a:prstGeom>
        </p:spPr>
        <p:txBody>
          <a:bodyPr/>
          <a:lstStyle>
            <a:lvl1pPr>
              <a:spcBef>
                <a:spcPts val="1100"/>
              </a:spcBef>
              <a:defRPr sz="3200"/>
            </a:lvl1pPr>
            <a:lvl2pPr>
              <a:spcBef>
                <a:spcPts val="1100"/>
              </a:spcBef>
              <a:defRPr sz="3200"/>
            </a:lvl2pPr>
            <a:lvl3pPr>
              <a:spcBef>
                <a:spcPts val="1100"/>
              </a:spcBef>
              <a:defRPr sz="3200"/>
            </a:lvl3pPr>
            <a:lvl4pPr>
              <a:spcBef>
                <a:spcPts val="1100"/>
              </a:spcBef>
              <a:defRPr sz="3200"/>
            </a:lvl4pPr>
            <a:lvl5pPr>
              <a:spcBef>
                <a:spcPts val="1100"/>
              </a:spcBef>
              <a:defRPr sz="3200"/>
            </a:lvl5pPr>
          </a:lstStyle>
          <a:p>
            <a:r>
              <a:t>Body Level One</a:t>
            </a:r>
          </a:p>
          <a:p>
            <a:pPr lvl="1"/>
            <a:r>
              <a:t>Body Level Two</a:t>
            </a:r>
          </a:p>
          <a:p>
            <a:pPr lvl="2"/>
            <a:r>
              <a:t>Body Level Three</a:t>
            </a:r>
          </a:p>
          <a:p>
            <a:pPr lvl="3"/>
            <a:r>
              <a:t>Body Level Four</a:t>
            </a:r>
          </a:p>
          <a:p>
            <a:pPr lvl="4"/>
            <a:r>
              <a:t>Body Level Five</a:t>
            </a:r>
          </a:p>
        </p:txBody>
      </p:sp>
      <p:sp>
        <p:nvSpPr>
          <p:cNvPr id="331" name="Text Placeholder 3"/>
          <p:cNvSpPr>
            <a:spLocks noGrp="1"/>
          </p:cNvSpPr>
          <p:nvPr>
            <p:ph type="body" sz="half" idx="13"/>
          </p:nvPr>
        </p:nvSpPr>
        <p:spPr>
          <a:xfrm>
            <a:off x="457198" y="1435100"/>
            <a:ext cx="3008317" cy="4691063"/>
          </a:xfrm>
          <a:prstGeom prst="rect">
            <a:avLst/>
          </a:prstGeom>
        </p:spPr>
        <p:txBody>
          <a:bodyPr/>
          <a:lstStyle/>
          <a:p>
            <a:endParaRPr/>
          </a:p>
        </p:txBody>
      </p:sp>
      <p:sp>
        <p:nvSpPr>
          <p:cNvPr id="3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339" name="Title Text"/>
          <p:cNvSpPr txBox="1">
            <a:spLocks noGrp="1"/>
          </p:cNvSpPr>
          <p:nvPr>
            <p:ph type="title"/>
          </p:nvPr>
        </p:nvSpPr>
        <p:spPr>
          <a:xfrm>
            <a:off x="1792288" y="4800600"/>
            <a:ext cx="5486402" cy="566738"/>
          </a:xfrm>
          <a:prstGeom prst="rect">
            <a:avLst/>
          </a:prstGeom>
        </p:spPr>
        <p:txBody>
          <a:bodyPr anchor="b"/>
          <a:lstStyle>
            <a:lvl1pPr>
              <a:defRPr sz="2000" b="1"/>
            </a:lvl1pPr>
          </a:lstStyle>
          <a:p>
            <a:r>
              <a:t>Title Text</a:t>
            </a:r>
          </a:p>
        </p:txBody>
      </p:sp>
      <p:sp>
        <p:nvSpPr>
          <p:cNvPr id="340" name="Picture Placeholder 2"/>
          <p:cNvSpPr>
            <a:spLocks noGrp="1"/>
          </p:cNvSpPr>
          <p:nvPr>
            <p:ph type="pic" sz="half" idx="13"/>
          </p:nvPr>
        </p:nvSpPr>
        <p:spPr>
          <a:xfrm>
            <a:off x="1792288" y="612775"/>
            <a:ext cx="5486402" cy="4114800"/>
          </a:xfrm>
          <a:prstGeom prst="rect">
            <a:avLst/>
          </a:prstGeom>
        </p:spPr>
        <p:txBody>
          <a:bodyPr lIns="91439" tIns="45719" rIns="91439" bIns="45719">
            <a:noAutofit/>
          </a:bodyPr>
          <a:lstStyle/>
          <a:p>
            <a:endParaRPr/>
          </a:p>
        </p:txBody>
      </p:sp>
      <p:sp>
        <p:nvSpPr>
          <p:cNvPr id="341" name="Body Level One…"/>
          <p:cNvSpPr txBox="1">
            <a:spLocks noGrp="1"/>
          </p:cNvSpPr>
          <p:nvPr>
            <p:ph type="body" sz="quarter" idx="1"/>
          </p:nvPr>
        </p:nvSpPr>
        <p:spPr>
          <a:xfrm>
            <a:off x="1792288" y="5367337"/>
            <a:ext cx="5486402" cy="804864"/>
          </a:xfrm>
          <a:prstGeom prst="rect">
            <a:avLst/>
          </a:prstGeom>
        </p:spPr>
        <p:txBody>
          <a:bodyPr/>
          <a:lstStyle>
            <a:lvl1pPr marL="0" indent="0">
              <a:spcBef>
                <a:spcPts val="500"/>
              </a:spcBef>
              <a:buClrTx/>
              <a:buSzTx/>
              <a:buNone/>
              <a:defRPr sz="1400"/>
            </a:lvl1pPr>
            <a:lvl2pPr>
              <a:spcBef>
                <a:spcPts val="500"/>
              </a:spcBef>
              <a:buClrTx/>
              <a:defRPr sz="1400"/>
            </a:lvl2pPr>
            <a:lvl3pPr>
              <a:spcBef>
                <a:spcPts val="500"/>
              </a:spcBef>
              <a:buClrTx/>
              <a:defRPr sz="1400"/>
            </a:lvl3pPr>
            <a:lvl4pPr>
              <a:spcBef>
                <a:spcPts val="500"/>
              </a:spcBef>
              <a:buClrTx/>
              <a:defRPr sz="1400"/>
            </a:lvl4pPr>
            <a:lvl5pPr>
              <a:spcBef>
                <a:spcPts val="500"/>
              </a:spcBef>
              <a:buClrTx/>
              <a:defRPr sz="1400"/>
            </a:lvl5pPr>
          </a:lstStyle>
          <a:p>
            <a:r>
              <a:t>Body Level One</a:t>
            </a:r>
          </a:p>
          <a:p>
            <a:pPr lvl="1"/>
            <a:r>
              <a:t>Body Level Two</a:t>
            </a:r>
          </a:p>
          <a:p>
            <a:pPr lvl="2"/>
            <a:r>
              <a:t>Body Level Three</a:t>
            </a:r>
          </a:p>
          <a:p>
            <a:pPr lvl="3"/>
            <a:r>
              <a:t>Body Level Four</a:t>
            </a:r>
          </a:p>
          <a:p>
            <a:pPr lvl="4"/>
            <a:r>
              <a:t>Body Level Five</a:t>
            </a:r>
          </a:p>
        </p:txBody>
      </p:sp>
      <p:sp>
        <p:nvSpPr>
          <p:cNvPr id="3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sp>
        <p:nvSpPr>
          <p:cNvPr id="360" name="Text Box 7"/>
          <p:cNvSpPr txBox="1"/>
          <p:nvPr/>
        </p:nvSpPr>
        <p:spPr>
          <a:xfrm>
            <a:off x="468312" y="6302375"/>
            <a:ext cx="2251560"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defRPr>
            </a:pPr>
            <a:r>
              <a:t>Curtin University is a trademark of Curtin University of Technology</a:t>
            </a:r>
          </a:p>
          <a:p>
            <a:pPr>
              <a:defRPr sz="600">
                <a:solidFill>
                  <a:srgbClr val="969696"/>
                </a:solidFill>
              </a:defRPr>
            </a:pPr>
            <a:r>
              <a:t>CRICOS Provider Code 00301J</a:t>
            </a:r>
          </a:p>
        </p:txBody>
      </p:sp>
      <p:pic>
        <p:nvPicPr>
          <p:cNvPr id="361" name="Picture 8" descr="Picture 8"/>
          <p:cNvPicPr>
            <a:picLocks noChangeAspect="1"/>
          </p:cNvPicPr>
          <p:nvPr/>
        </p:nvPicPr>
        <p:blipFill>
          <a:blip r:embed="rId2"/>
          <a:stretch>
            <a:fillRect/>
          </a:stretch>
        </p:blipFill>
        <p:spPr>
          <a:xfrm>
            <a:off x="0" y="0"/>
            <a:ext cx="9144000" cy="6858000"/>
          </a:xfrm>
          <a:prstGeom prst="rect">
            <a:avLst/>
          </a:prstGeom>
          <a:ln w="12700">
            <a:miter lim="400000"/>
          </a:ln>
        </p:spPr>
      </p:pic>
      <p:sp>
        <p:nvSpPr>
          <p:cNvPr id="362" name="Title Text"/>
          <p:cNvSpPr txBox="1">
            <a:spLocks noGrp="1"/>
          </p:cNvSpPr>
          <p:nvPr>
            <p:ph type="title"/>
          </p:nvPr>
        </p:nvSpPr>
        <p:spPr>
          <a:xfrm>
            <a:off x="468312" y="560387"/>
            <a:ext cx="8207376" cy="996951"/>
          </a:xfrm>
          <a:prstGeom prst="rect">
            <a:avLst/>
          </a:prstGeom>
        </p:spPr>
        <p:txBody>
          <a:bodyPr/>
          <a:lstStyle/>
          <a:p>
            <a:r>
              <a:t>Title Text</a:t>
            </a:r>
          </a:p>
        </p:txBody>
      </p:sp>
      <p:sp>
        <p:nvSpPr>
          <p:cNvPr id="363" name="Body Level One…"/>
          <p:cNvSpPr txBox="1">
            <a:spLocks noGrp="1"/>
          </p:cNvSpPr>
          <p:nvPr>
            <p:ph type="body" idx="1"/>
          </p:nvPr>
        </p:nvSpPr>
        <p:spPr>
          <a:prstGeom prst="rect">
            <a:avLst/>
          </a:prstGeom>
        </p:spPr>
        <p:txBody>
          <a:bodyPr/>
          <a:lstStyle>
            <a:lvl2pPr indent="538162">
              <a:buFont typeface="Wingdings"/>
            </a:lvl2pPr>
            <a:lvl3pPr indent="985837">
              <a:buFont typeface="Wingdings"/>
            </a:lvl3pPr>
            <a:lvl4pPr indent="1433512">
              <a:buFont typeface="Wingdings"/>
            </a:lvl4pPr>
            <a:lvl5pPr indent="1790700">
              <a:buFont typeface="Wingdings"/>
            </a:lvl5pPr>
          </a:lstStyle>
          <a:p>
            <a:r>
              <a:t>Body Level One</a:t>
            </a:r>
          </a:p>
          <a:p>
            <a:pPr lvl="1"/>
            <a:r>
              <a:t>Body Level Two</a:t>
            </a:r>
          </a:p>
          <a:p>
            <a:pPr lvl="2"/>
            <a:r>
              <a:t>Body Level Three</a:t>
            </a:r>
          </a:p>
          <a:p>
            <a:pPr lvl="3"/>
            <a:r>
              <a:t>Body Level Four</a:t>
            </a:r>
          </a:p>
          <a:p>
            <a:pPr lvl="4"/>
            <a:r>
              <a:t>Body Level Five</a:t>
            </a:r>
          </a:p>
        </p:txBody>
      </p:sp>
      <p:sp>
        <p:nvSpPr>
          <p:cNvPr id="364" name="Slide Number"/>
          <p:cNvSpPr txBox="1">
            <a:spLocks noGrp="1"/>
          </p:cNvSpPr>
          <p:nvPr>
            <p:ph type="sldNum" sz="quarter" idx="2"/>
          </p:nvPr>
        </p:nvSpPr>
        <p:spPr>
          <a:xfrm>
            <a:off x="4419600" y="6172200"/>
            <a:ext cx="2133600" cy="368301"/>
          </a:xfrm>
          <a:prstGeom prst="rect">
            <a:avLst/>
          </a:prstGeom>
        </p:spPr>
        <p:txBody>
          <a:bodyPr lIns="45719" tIns="45719" rIns="45719" bIns="45719"/>
          <a:lstStyle/>
          <a:p>
            <a:fld id="{86CB4B4D-7CA3-9044-876B-883B54F8677D}" type="slidenum">
              <a:t>‹#›</a:t>
            </a:fld>
            <a:endParaRPr/>
          </a:p>
        </p:txBody>
      </p:sp>
      <p:sp>
        <p:nvSpPr>
          <p:cNvPr id="7" name="INSYS5002 - Introduction to Visual C#">
            <a:extLst>
              <a:ext uri="{FF2B5EF4-FFF2-40B4-BE49-F238E27FC236}">
                <a16:creationId xmlns:a16="http://schemas.microsoft.com/office/drawing/2014/main" id="{D92C6A8C-BCA2-A242-A655-E3706BEDC3A4}"/>
              </a:ext>
            </a:extLst>
          </p:cNvPr>
          <p:cNvSpPr txBox="1"/>
          <p:nvPr userDrawn="1"/>
        </p:nvSpPr>
        <p:spPr>
          <a:xfrm>
            <a:off x="468312" y="6143725"/>
            <a:ext cx="1288814" cy="153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1200">
                <a:solidFill>
                  <a:srgbClr val="666666"/>
                </a:solidFill>
                <a:latin typeface="+mj-lt"/>
                <a:ea typeface="+mj-ea"/>
                <a:cs typeface="+mj-cs"/>
                <a:sym typeface="Arial"/>
              </a:defRPr>
            </a:lvl1pPr>
          </a:lstStyle>
          <a:p>
            <a:r>
              <a:rPr sz="1000" dirty="0"/>
              <a:t>ISY</a:t>
            </a:r>
            <a:r>
              <a:rPr lang="en-AU" sz="1000" dirty="0"/>
              <a:t>S</a:t>
            </a:r>
            <a:r>
              <a:rPr sz="1000" dirty="0"/>
              <a:t>S2</a:t>
            </a:r>
            <a:r>
              <a:rPr lang="en-AU" sz="1000" dirty="0"/>
              <a:t>001</a:t>
            </a:r>
            <a:r>
              <a:rPr sz="1000" dirty="0"/>
              <a:t> </a:t>
            </a:r>
            <a:r>
              <a:rPr lang="en-AU" sz="1000" dirty="0"/>
              <a:t>– Revision</a:t>
            </a:r>
            <a:endParaRPr sz="1000" dirty="0"/>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Welcom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7481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8805D-A6C5-4B23-8917-403196F170BF}"/>
              </a:ext>
            </a:extLst>
          </p:cNvPr>
          <p:cNvSpPr>
            <a:spLocks noGrp="1"/>
          </p:cNvSpPr>
          <p:nvPr>
            <p:ph type="title"/>
          </p:nvPr>
        </p:nvSpPr>
        <p:spPr>
          <a:xfrm>
            <a:off x="629841" y="365126"/>
            <a:ext cx="78867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D75820DD-636F-4991-B324-F7B507887C1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0746EDD-E173-4B7E-BCAE-BE6E5CF47898}"/>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AAD9E570-C16F-4E8F-A304-517F15D1824A}"/>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D7F3E325-DB56-4C0F-9EDC-5783393DFC8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7679C695-B6DF-45E9-AD98-C171D6B1CFDB}"/>
              </a:ext>
            </a:extLst>
          </p:cNvPr>
          <p:cNvSpPr>
            <a:spLocks noGrp="1"/>
          </p:cNvSpPr>
          <p:nvPr>
            <p:ph type="dt" sz="half" idx="10"/>
          </p:nvPr>
        </p:nvSpPr>
        <p:spPr/>
        <p:txBody>
          <a:bodyPr/>
          <a:lstStyle/>
          <a:p>
            <a:fld id="{252AAF37-D380-44DF-A648-81408A3BD6CC}" type="datetimeFigureOut">
              <a:rPr lang="en-AU" smtClean="0"/>
              <a:t>24/5/22</a:t>
            </a:fld>
            <a:endParaRPr lang="en-AU"/>
          </a:p>
        </p:txBody>
      </p:sp>
      <p:sp>
        <p:nvSpPr>
          <p:cNvPr id="8" name="Footer Placeholder 7">
            <a:extLst>
              <a:ext uri="{FF2B5EF4-FFF2-40B4-BE49-F238E27FC236}">
                <a16:creationId xmlns:a16="http://schemas.microsoft.com/office/drawing/2014/main" id="{C201F90E-154E-45C9-AFCD-0783E24F8AC7}"/>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98490DFF-2095-41AD-AB17-F7B93774CE01}"/>
              </a:ext>
            </a:extLst>
          </p:cNvPr>
          <p:cNvSpPr>
            <a:spLocks noGrp="1"/>
          </p:cNvSpPr>
          <p:nvPr>
            <p:ph type="sldNum" sz="quarter" idx="12"/>
          </p:nvPr>
        </p:nvSpPr>
        <p:spPr>
          <a:xfrm>
            <a:off x="6273320" y="6217853"/>
            <a:ext cx="279880" cy="276995"/>
          </a:xfrm>
        </p:spPr>
        <p:txBody>
          <a:bodyPr/>
          <a:lstStyle/>
          <a:p>
            <a:fld id="{E19E16D8-B9A1-41D8-AAC4-C7C93166DD17}" type="slidenum">
              <a:rPr lang="en-AU" smtClean="0"/>
              <a:t>‹#›</a:t>
            </a:fld>
            <a:endParaRPr lang="en-AU"/>
          </a:p>
        </p:txBody>
      </p:sp>
    </p:spTree>
    <p:extLst>
      <p:ext uri="{BB962C8B-B14F-4D97-AF65-F5344CB8AC3E}">
        <p14:creationId xmlns:p14="http://schemas.microsoft.com/office/powerpoint/2010/main" val="1007749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42" name="Title Text"/>
          <p:cNvSpPr txBox="1">
            <a:spLocks noGrp="1"/>
          </p:cNvSpPr>
          <p:nvPr>
            <p:ph type="title"/>
          </p:nvPr>
        </p:nvSpPr>
        <p:spPr>
          <a:prstGeom prst="rect">
            <a:avLst/>
          </a:prstGeom>
        </p:spPr>
        <p:txBody>
          <a:bodyPr/>
          <a:lstStyle/>
          <a:p>
            <a:r>
              <a:t>Title Text</a:t>
            </a:r>
          </a:p>
        </p:txBody>
      </p:sp>
      <p:sp>
        <p:nvSpPr>
          <p:cNvPr id="43" name="Body Level One…"/>
          <p:cNvSpPr txBox="1">
            <a:spLocks noGrp="1"/>
          </p:cNvSpPr>
          <p:nvPr>
            <p:ph type="body" sz="half" idx="1"/>
          </p:nvPr>
        </p:nvSpPr>
        <p:spPr>
          <a:xfrm>
            <a:off x="457200" y="1600200"/>
            <a:ext cx="4038600" cy="4349750"/>
          </a:xfrm>
          <a:prstGeom prst="rect">
            <a:avLst/>
          </a:prstGeom>
        </p:spPr>
        <p:txBody>
          <a:bodyPr/>
          <a:lstStyle>
            <a:lvl1pPr>
              <a:spcBef>
                <a:spcPts val="1000"/>
              </a:spcBef>
              <a:defRPr sz="2800"/>
            </a:lvl1pPr>
            <a:lvl2pPr>
              <a:spcBef>
                <a:spcPts val="1000"/>
              </a:spcBef>
              <a:defRPr sz="2800"/>
            </a:lvl2pPr>
            <a:lvl3pPr>
              <a:spcBef>
                <a:spcPts val="1000"/>
              </a:spcBef>
              <a:defRPr sz="2800"/>
            </a:lvl3pPr>
            <a:lvl4pPr>
              <a:spcBef>
                <a:spcPts val="1000"/>
              </a:spcBef>
              <a:defRPr sz="2800"/>
            </a:lvl4pPr>
            <a:lvl5pPr>
              <a:spcBef>
                <a:spcPts val="1000"/>
              </a:spcBef>
              <a:defRPr sz="28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A1F16-7731-4FEE-8E1D-375D04A288B3}"/>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86494B9-1206-4AC1-BA17-D15B98CF7EE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AC087D89-3C8F-41A9-947B-19CBF747770F}"/>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C06F292-9409-47EE-8420-EF545FF0EDCB}"/>
              </a:ext>
            </a:extLst>
          </p:cNvPr>
          <p:cNvSpPr>
            <a:spLocks noGrp="1"/>
          </p:cNvSpPr>
          <p:nvPr>
            <p:ph type="dt" sz="half" idx="10"/>
          </p:nvPr>
        </p:nvSpPr>
        <p:spPr/>
        <p:txBody>
          <a:bodyPr/>
          <a:lstStyle/>
          <a:p>
            <a:fld id="{252AAF37-D380-44DF-A648-81408A3BD6CC}" type="datetimeFigureOut">
              <a:rPr lang="en-AU" smtClean="0"/>
              <a:t>24/5/22</a:t>
            </a:fld>
            <a:endParaRPr lang="en-AU"/>
          </a:p>
        </p:txBody>
      </p:sp>
      <p:sp>
        <p:nvSpPr>
          <p:cNvPr id="6" name="Footer Placeholder 5">
            <a:extLst>
              <a:ext uri="{FF2B5EF4-FFF2-40B4-BE49-F238E27FC236}">
                <a16:creationId xmlns:a16="http://schemas.microsoft.com/office/drawing/2014/main" id="{F99A5151-C685-4EE4-AF33-90CAAEEDB298}"/>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5B9549F9-9C09-4092-8658-66D2C882A5AE}"/>
              </a:ext>
            </a:extLst>
          </p:cNvPr>
          <p:cNvSpPr>
            <a:spLocks noGrp="1"/>
          </p:cNvSpPr>
          <p:nvPr>
            <p:ph type="sldNum" sz="quarter" idx="12"/>
          </p:nvPr>
        </p:nvSpPr>
        <p:spPr>
          <a:xfrm>
            <a:off x="6273320" y="6217853"/>
            <a:ext cx="279880" cy="276995"/>
          </a:xfrm>
        </p:spPr>
        <p:txBody>
          <a:bodyPr/>
          <a:lstStyle/>
          <a:p>
            <a:fld id="{E19E16D8-B9A1-41D8-AAC4-C7C93166DD17}" type="slidenum">
              <a:rPr lang="en-AU" smtClean="0"/>
              <a:t>‹#›</a:t>
            </a:fld>
            <a:endParaRPr lang="en-AU"/>
          </a:p>
        </p:txBody>
      </p:sp>
    </p:spTree>
    <p:extLst>
      <p:ext uri="{BB962C8B-B14F-4D97-AF65-F5344CB8AC3E}">
        <p14:creationId xmlns:p14="http://schemas.microsoft.com/office/powerpoint/2010/main" val="1355002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51" name="Title Text"/>
          <p:cNvSpPr txBox="1">
            <a:spLocks noGrp="1"/>
          </p:cNvSpPr>
          <p:nvPr>
            <p:ph type="title"/>
          </p:nvPr>
        </p:nvSpPr>
        <p:spPr>
          <a:xfrm>
            <a:off x="457200" y="274638"/>
            <a:ext cx="8229600" cy="1143001"/>
          </a:xfrm>
          <a:prstGeom prst="rect">
            <a:avLst/>
          </a:prstGeom>
        </p:spPr>
        <p:txBody>
          <a:bodyPr/>
          <a:lstStyle/>
          <a:p>
            <a:r>
              <a:t>Title Text</a:t>
            </a:r>
          </a:p>
        </p:txBody>
      </p:sp>
      <p:sp>
        <p:nvSpPr>
          <p:cNvPr id="52" name="Body Level One…"/>
          <p:cNvSpPr txBox="1">
            <a:spLocks noGrp="1"/>
          </p:cNvSpPr>
          <p:nvPr>
            <p:ph type="body" sz="quarter" idx="1"/>
          </p:nvPr>
        </p:nvSpPr>
        <p:spPr>
          <a:xfrm>
            <a:off x="457200" y="1535112"/>
            <a:ext cx="4040188" cy="639763"/>
          </a:xfrm>
          <a:prstGeom prst="rect">
            <a:avLst/>
          </a:prstGeom>
        </p:spPr>
        <p:txBody>
          <a:bodyPr anchor="b"/>
          <a:lstStyle>
            <a:lvl1pPr marL="0" indent="0">
              <a:buClrTx/>
              <a:buSzTx/>
              <a:buNone/>
              <a:defRPr b="1"/>
            </a:lvl1pPr>
            <a:lvl2pPr>
              <a:buClrTx/>
              <a:defRPr b="1"/>
            </a:lvl2pPr>
            <a:lvl3pPr>
              <a:buClrTx/>
              <a:defRPr b="1"/>
            </a:lvl3pPr>
            <a:lvl4pPr>
              <a:buClrTx/>
              <a:defRPr b="1"/>
            </a:lvl4pPr>
            <a:lvl5pPr>
              <a:buClrTx/>
              <a:defRPr b="1"/>
            </a:lvl5pPr>
          </a:lstStyle>
          <a:p>
            <a:r>
              <a:t>Body Level One</a:t>
            </a:r>
          </a:p>
          <a:p>
            <a:pPr lvl="1"/>
            <a:r>
              <a:t>Body Level Two</a:t>
            </a:r>
          </a:p>
          <a:p>
            <a:pPr lvl="2"/>
            <a:r>
              <a:t>Body Level Three</a:t>
            </a:r>
          </a:p>
          <a:p>
            <a:pPr lvl="3"/>
            <a:r>
              <a:t>Body Level Four</a:t>
            </a:r>
          </a:p>
          <a:p>
            <a:pPr lvl="4"/>
            <a:r>
              <a:t>Body Level Five</a:t>
            </a:r>
          </a:p>
        </p:txBody>
      </p:sp>
      <p:sp>
        <p:nvSpPr>
          <p:cNvPr id="53" name="Text Placeholder 4"/>
          <p:cNvSpPr>
            <a:spLocks noGrp="1"/>
          </p:cNvSpPr>
          <p:nvPr>
            <p:ph type="body" sz="quarter" idx="13"/>
          </p:nvPr>
        </p:nvSpPr>
        <p:spPr>
          <a:xfrm>
            <a:off x="4645025" y="1535112"/>
            <a:ext cx="4041775" cy="639764"/>
          </a:xfrm>
          <a:prstGeom prst="rect">
            <a:avLst/>
          </a:prstGeom>
        </p:spPr>
        <p:txBody>
          <a:bodyPr anchor="b"/>
          <a:lstStyle/>
          <a:p>
            <a:endParaRPr/>
          </a:p>
        </p:txBody>
      </p:sp>
      <p:sp>
        <p:nvSpPr>
          <p:cNvPr id="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61" name="Title Text"/>
          <p:cNvSpPr txBox="1">
            <a:spLocks noGrp="1"/>
          </p:cNvSpPr>
          <p:nvPr>
            <p:ph type="title"/>
          </p:nvPr>
        </p:nvSpPr>
        <p:spPr>
          <a:prstGeom prst="rect">
            <a:avLst/>
          </a:prstGeom>
        </p:spPr>
        <p:txBody>
          <a:bodyPr/>
          <a:lstStyle/>
          <a:p>
            <a:r>
              <a:t>Title Text</a:t>
            </a: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6" name="Title Text"/>
          <p:cNvSpPr txBox="1">
            <a:spLocks noGrp="1"/>
          </p:cNvSpPr>
          <p:nvPr>
            <p:ph type="title"/>
          </p:nvPr>
        </p:nvSpPr>
        <p:spPr>
          <a:xfrm>
            <a:off x="457200" y="273050"/>
            <a:ext cx="3008315" cy="1162050"/>
          </a:xfrm>
          <a:prstGeom prst="rect">
            <a:avLst/>
          </a:prstGeom>
        </p:spPr>
        <p:txBody>
          <a:bodyPr anchor="b"/>
          <a:lstStyle>
            <a:lvl1pPr>
              <a:defRPr sz="2000" b="1"/>
            </a:lvl1pPr>
          </a:lstStyle>
          <a:p>
            <a:r>
              <a:t>Title Text</a:t>
            </a:r>
          </a:p>
        </p:txBody>
      </p:sp>
      <p:sp>
        <p:nvSpPr>
          <p:cNvPr id="77" name="Body Level One…"/>
          <p:cNvSpPr txBox="1">
            <a:spLocks noGrp="1"/>
          </p:cNvSpPr>
          <p:nvPr>
            <p:ph type="body" idx="1"/>
          </p:nvPr>
        </p:nvSpPr>
        <p:spPr>
          <a:xfrm>
            <a:off x="3575050" y="273050"/>
            <a:ext cx="5111750" cy="5853113"/>
          </a:xfrm>
          <a:prstGeom prst="rect">
            <a:avLst/>
          </a:prstGeom>
        </p:spPr>
        <p:txBody>
          <a:bodyPr/>
          <a:lstStyle>
            <a:lvl1pPr>
              <a:spcBef>
                <a:spcPts val="1100"/>
              </a:spcBef>
              <a:defRPr sz="3200"/>
            </a:lvl1pPr>
            <a:lvl2pPr>
              <a:spcBef>
                <a:spcPts val="1100"/>
              </a:spcBef>
              <a:defRPr sz="3200"/>
            </a:lvl2pPr>
            <a:lvl3pPr>
              <a:spcBef>
                <a:spcPts val="1100"/>
              </a:spcBef>
              <a:defRPr sz="3200"/>
            </a:lvl3pPr>
            <a:lvl4pPr>
              <a:spcBef>
                <a:spcPts val="1100"/>
              </a:spcBef>
              <a:defRPr sz="3200"/>
            </a:lvl4pPr>
            <a:lvl5pPr>
              <a:spcBef>
                <a:spcPts val="1100"/>
              </a:spcBef>
              <a:defRPr sz="3200"/>
            </a:lvl5pPr>
          </a:lstStyle>
          <a:p>
            <a:r>
              <a:t>Body Level One</a:t>
            </a:r>
          </a:p>
          <a:p>
            <a:pPr lvl="1"/>
            <a:r>
              <a:t>Body Level Two</a:t>
            </a:r>
          </a:p>
          <a:p>
            <a:pPr lvl="2"/>
            <a:r>
              <a:t>Body Level Three</a:t>
            </a:r>
          </a:p>
          <a:p>
            <a:pPr lvl="3"/>
            <a:r>
              <a:t>Body Level Four</a:t>
            </a:r>
          </a:p>
          <a:p>
            <a:pPr lvl="4"/>
            <a:r>
              <a:t>Body Level Five</a:t>
            </a:r>
          </a:p>
        </p:txBody>
      </p:sp>
      <p:sp>
        <p:nvSpPr>
          <p:cNvPr id="78" name="Text Placeholder 3"/>
          <p:cNvSpPr>
            <a:spLocks noGrp="1"/>
          </p:cNvSpPr>
          <p:nvPr>
            <p:ph type="body" sz="half" idx="13"/>
          </p:nvPr>
        </p:nvSpPr>
        <p:spPr>
          <a:xfrm>
            <a:off x="457198" y="1435100"/>
            <a:ext cx="3008317" cy="4691063"/>
          </a:xfrm>
          <a:prstGeom prst="rect">
            <a:avLst/>
          </a:prstGeom>
        </p:spPr>
        <p:txBody>
          <a:bodyPr/>
          <a:lstStyle/>
          <a:p>
            <a:endParaRPr/>
          </a:p>
        </p:txBody>
      </p:sp>
      <p:sp>
        <p:nvSpPr>
          <p:cNvPr id="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6" name="Title Text"/>
          <p:cNvSpPr txBox="1">
            <a:spLocks noGrp="1"/>
          </p:cNvSpPr>
          <p:nvPr>
            <p:ph type="title"/>
          </p:nvPr>
        </p:nvSpPr>
        <p:spPr>
          <a:xfrm>
            <a:off x="1792288" y="4800600"/>
            <a:ext cx="5486402" cy="566738"/>
          </a:xfrm>
          <a:prstGeom prst="rect">
            <a:avLst/>
          </a:prstGeom>
        </p:spPr>
        <p:txBody>
          <a:bodyPr anchor="b"/>
          <a:lstStyle>
            <a:lvl1pPr>
              <a:defRPr sz="2000" b="1"/>
            </a:lvl1pPr>
          </a:lstStyle>
          <a:p>
            <a:r>
              <a:t>Title Text</a:t>
            </a:r>
          </a:p>
        </p:txBody>
      </p:sp>
      <p:sp>
        <p:nvSpPr>
          <p:cNvPr id="87" name="Picture Placeholder 2"/>
          <p:cNvSpPr>
            <a:spLocks noGrp="1"/>
          </p:cNvSpPr>
          <p:nvPr>
            <p:ph type="pic" sz="half" idx="13"/>
          </p:nvPr>
        </p:nvSpPr>
        <p:spPr>
          <a:xfrm>
            <a:off x="1792288" y="612775"/>
            <a:ext cx="5486402" cy="4114800"/>
          </a:xfrm>
          <a:prstGeom prst="rect">
            <a:avLst/>
          </a:prstGeom>
        </p:spPr>
        <p:txBody>
          <a:bodyPr lIns="91439" tIns="45719" rIns="91439" bIns="45719">
            <a:noAutofit/>
          </a:bodyPr>
          <a:lstStyle/>
          <a:p>
            <a:endParaRPr/>
          </a:p>
        </p:txBody>
      </p:sp>
      <p:sp>
        <p:nvSpPr>
          <p:cNvPr id="88" name="Body Level One…"/>
          <p:cNvSpPr txBox="1">
            <a:spLocks noGrp="1"/>
          </p:cNvSpPr>
          <p:nvPr>
            <p:ph type="body" sz="quarter" idx="1"/>
          </p:nvPr>
        </p:nvSpPr>
        <p:spPr>
          <a:xfrm>
            <a:off x="1792288" y="5367337"/>
            <a:ext cx="5486402" cy="804864"/>
          </a:xfrm>
          <a:prstGeom prst="rect">
            <a:avLst/>
          </a:prstGeom>
        </p:spPr>
        <p:txBody>
          <a:bodyPr/>
          <a:lstStyle>
            <a:lvl1pPr marL="0" indent="0">
              <a:spcBef>
                <a:spcPts val="500"/>
              </a:spcBef>
              <a:buClrTx/>
              <a:buSzTx/>
              <a:buNone/>
              <a:defRPr sz="1400"/>
            </a:lvl1pPr>
            <a:lvl2pPr>
              <a:spcBef>
                <a:spcPts val="500"/>
              </a:spcBef>
              <a:buClrTx/>
              <a:defRPr sz="1400"/>
            </a:lvl2pPr>
            <a:lvl3pPr>
              <a:spcBef>
                <a:spcPts val="500"/>
              </a:spcBef>
              <a:buClrTx/>
              <a:defRPr sz="1400"/>
            </a:lvl3pPr>
            <a:lvl4pPr>
              <a:spcBef>
                <a:spcPts val="500"/>
              </a:spcBef>
              <a:buClrTx/>
              <a:defRPr sz="1400"/>
            </a:lvl4pPr>
            <a:lvl5pPr>
              <a:spcBef>
                <a:spcPts val="500"/>
              </a:spcBef>
              <a:buClrTx/>
              <a:defRPr sz="1400"/>
            </a:lvl5pPr>
          </a:lstStyle>
          <a:p>
            <a:r>
              <a:t>Body Level One</a:t>
            </a:r>
          </a:p>
          <a:p>
            <a:pPr lvl="1"/>
            <a:r>
              <a:t>Body Level Two</a:t>
            </a:r>
          </a:p>
          <a:p>
            <a:pPr lvl="2"/>
            <a:r>
              <a:t>Body Level Three</a:t>
            </a:r>
          </a:p>
          <a:p>
            <a:pPr lvl="3"/>
            <a:r>
              <a:t>Body Level Four</a:t>
            </a:r>
          </a:p>
          <a:p>
            <a:pPr lvl="4"/>
            <a:r>
              <a:t>Body Level Five</a:t>
            </a:r>
          </a:p>
        </p:txBody>
      </p:sp>
      <p:sp>
        <p:nvSpPr>
          <p:cNvPr id="8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Box 7"/>
          <p:cNvSpPr txBox="1"/>
          <p:nvPr/>
        </p:nvSpPr>
        <p:spPr>
          <a:xfrm>
            <a:off x="468312" y="6302375"/>
            <a:ext cx="2251559" cy="1499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p>
            <a:pPr>
              <a:defRPr sz="600">
                <a:solidFill>
                  <a:srgbClr val="969696"/>
                </a:solidFill>
              </a:defRPr>
            </a:pPr>
            <a:r>
              <a:t>Curtin University is a trademark of Curtin University of Technology</a:t>
            </a:r>
          </a:p>
          <a:p>
            <a:pPr>
              <a:defRPr sz="600">
                <a:solidFill>
                  <a:srgbClr val="969696"/>
                </a:solidFill>
              </a:defRPr>
            </a:pPr>
            <a:r>
              <a:t>CRICOS Provider Code 00301J</a:t>
            </a:r>
          </a:p>
        </p:txBody>
      </p:sp>
      <p:pic>
        <p:nvPicPr>
          <p:cNvPr id="3" name="Picture 8" descr="Picture 8"/>
          <p:cNvPicPr>
            <a:picLocks noChangeAspect="1"/>
          </p:cNvPicPr>
          <p:nvPr/>
        </p:nvPicPr>
        <p:blipFill>
          <a:blip r:embed="rId42"/>
          <a:stretch>
            <a:fillRect/>
          </a:stretch>
        </p:blipFill>
        <p:spPr>
          <a:xfrm>
            <a:off x="0" y="0"/>
            <a:ext cx="9144000" cy="6858000"/>
          </a:xfrm>
          <a:prstGeom prst="rect">
            <a:avLst/>
          </a:prstGeom>
          <a:ln w="12700">
            <a:miter lim="400000"/>
          </a:ln>
        </p:spPr>
      </p:pic>
      <p:sp>
        <p:nvSpPr>
          <p:cNvPr id="4" name="Title Text"/>
          <p:cNvSpPr txBox="1">
            <a:spLocks noGrp="1"/>
          </p:cNvSpPr>
          <p:nvPr>
            <p:ph type="title"/>
          </p:nvPr>
        </p:nvSpPr>
        <p:spPr>
          <a:xfrm>
            <a:off x="468312" y="560387"/>
            <a:ext cx="8207376" cy="9969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Title Text</a:t>
            </a:r>
          </a:p>
        </p:txBody>
      </p:sp>
      <p:sp>
        <p:nvSpPr>
          <p:cNvPr id="5" name="Body Level One…"/>
          <p:cNvSpPr txBox="1">
            <a:spLocks noGrp="1"/>
          </p:cNvSpPr>
          <p:nvPr>
            <p:ph type="body" idx="1"/>
          </p:nvPr>
        </p:nvSpPr>
        <p:spPr>
          <a:xfrm>
            <a:off x="457200" y="1600200"/>
            <a:ext cx="8229600" cy="43497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6279546" y="6224224"/>
            <a:ext cx="273654" cy="264253"/>
          </a:xfrm>
          <a:prstGeom prst="rect">
            <a:avLst/>
          </a:prstGeom>
          <a:ln w="12700">
            <a:miter lim="400000"/>
          </a:ln>
        </p:spPr>
        <p:txBody>
          <a:bodyPr wrap="none" lIns="45718" tIns="45718" rIns="45718" bIns="45718" anchor="ctr">
            <a:spAutoFit/>
          </a:bodyPr>
          <a:lstStyle>
            <a:lvl1pPr algn="r">
              <a:defRPr sz="1200"/>
            </a:lvl1pPr>
          </a:lstStyle>
          <a:p>
            <a:fld id="{86CB4B4D-7CA3-9044-876B-883B54F8677D}" type="slidenum">
              <a:t>‹#›</a:t>
            </a:fld>
            <a:endParaRPr/>
          </a:p>
        </p:txBody>
      </p:sp>
      <p:sp>
        <p:nvSpPr>
          <p:cNvPr id="7" name="INSYS5002 - Introduction to Visual C#">
            <a:extLst>
              <a:ext uri="{FF2B5EF4-FFF2-40B4-BE49-F238E27FC236}">
                <a16:creationId xmlns:a16="http://schemas.microsoft.com/office/drawing/2014/main" id="{7506DA41-CB93-0C43-9D12-971FA1BA4250}"/>
              </a:ext>
            </a:extLst>
          </p:cNvPr>
          <p:cNvSpPr txBox="1"/>
          <p:nvPr userDrawn="1"/>
        </p:nvSpPr>
        <p:spPr>
          <a:xfrm>
            <a:off x="468312" y="6143725"/>
            <a:ext cx="1288814" cy="153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a:spAutoFit/>
          </a:bodyPr>
          <a:lstStyle>
            <a:lvl1pPr>
              <a:defRPr sz="1200">
                <a:solidFill>
                  <a:srgbClr val="666666"/>
                </a:solidFill>
                <a:latin typeface="+mj-lt"/>
                <a:ea typeface="+mj-ea"/>
                <a:cs typeface="+mj-cs"/>
                <a:sym typeface="Arial"/>
              </a:defRPr>
            </a:lvl1pPr>
          </a:lstStyle>
          <a:p>
            <a:r>
              <a:rPr sz="1000" dirty="0"/>
              <a:t>ISY</a:t>
            </a:r>
            <a:r>
              <a:rPr lang="en-AU" sz="1000" dirty="0"/>
              <a:t>S</a:t>
            </a:r>
            <a:r>
              <a:rPr sz="1000" dirty="0"/>
              <a:t>S2</a:t>
            </a:r>
            <a:r>
              <a:rPr lang="en-AU" sz="1000" dirty="0"/>
              <a:t>001</a:t>
            </a:r>
            <a:r>
              <a:rPr sz="1000" dirty="0"/>
              <a:t> </a:t>
            </a:r>
            <a:r>
              <a:rPr lang="en-AU" sz="1000" dirty="0"/>
              <a:t>– Revision</a:t>
            </a:r>
            <a:endParaRPr sz="1000"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6" r:id="rId37"/>
    <p:sldLayoutId id="2147483688" r:id="rId38"/>
    <p:sldLayoutId id="2147483689" r:id="rId39"/>
    <p:sldLayoutId id="2147483690" r:id="rId40"/>
  </p:sldLayoutIdLst>
  <p:transition spd="med"/>
  <p:txStyles>
    <p:titleStyle>
      <a:lvl1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chemeClr val="accent4">
              <a:lumOff val="20882"/>
            </a:schemeClr>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chemeClr val="accent4">
              <a:lumOff val="20882"/>
            </a:schemeClr>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chemeClr val="accent4">
              <a:lumOff val="20882"/>
            </a:schemeClr>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chemeClr val="accent4">
              <a:lumOff val="20882"/>
            </a:schemeClr>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chemeClr val="accent4">
              <a:lumOff val="20882"/>
            </a:schemeClr>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chemeClr val="accent4">
              <a:lumOff val="20882"/>
            </a:schemeClr>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chemeClr val="accent4">
              <a:lumOff val="20882"/>
            </a:schemeClr>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chemeClr val="accent4">
              <a:lumOff val="20882"/>
            </a:schemeClr>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sz="3200" b="0" i="0" u="none" strike="noStrike" cap="none" spc="0" baseline="0">
          <a:ln>
            <a:noFill/>
          </a:ln>
          <a:solidFill>
            <a:schemeClr val="accent4">
              <a:lumOff val="20882"/>
            </a:schemeClr>
          </a:solidFill>
          <a:uFillTx/>
          <a:latin typeface="+mj-lt"/>
          <a:ea typeface="+mj-ea"/>
          <a:cs typeface="+mj-cs"/>
          <a:sym typeface="Arial"/>
        </a:defRPr>
      </a:lvl9pPr>
    </p:titleStyle>
    <p:bodyStyle>
      <a:lvl1pPr marL="266700" marR="0" indent="-266700" algn="l" defTabSz="914400" rtl="0" latinLnBrk="0">
        <a:lnSpc>
          <a:spcPct val="110000"/>
        </a:lnSpc>
        <a:spcBef>
          <a:spcPts val="800"/>
        </a:spcBef>
        <a:spcAft>
          <a:spcPts val="0"/>
        </a:spcAft>
        <a:buClr>
          <a:schemeClr val="accent1"/>
        </a:buClr>
        <a:buSzPct val="100000"/>
        <a:buFontTx/>
        <a:buChar char="▪"/>
        <a:tabLst/>
        <a:defRPr sz="2400" b="0" i="0" u="none" strike="noStrike" cap="none" spc="0" baseline="0">
          <a:ln>
            <a:noFill/>
          </a:ln>
          <a:solidFill>
            <a:srgbClr val="333333"/>
          </a:solidFill>
          <a:uFillTx/>
          <a:latin typeface="+mj-lt"/>
          <a:ea typeface="+mj-ea"/>
          <a:cs typeface="+mj-cs"/>
          <a:sym typeface="Arial"/>
        </a:defRPr>
      </a:lvl1pPr>
      <a:lvl2pPr marL="0" marR="0" indent="0" algn="l" defTabSz="914400" rtl="0" latinLnBrk="0">
        <a:lnSpc>
          <a:spcPct val="110000"/>
        </a:lnSpc>
        <a:spcBef>
          <a:spcPts val="800"/>
        </a:spcBef>
        <a:spcAft>
          <a:spcPts val="0"/>
        </a:spcAft>
        <a:buClr>
          <a:schemeClr val="accent1"/>
        </a:buClr>
        <a:buSzTx/>
        <a:buFontTx/>
        <a:buNone/>
        <a:tabLst/>
        <a:defRPr sz="2400" b="0" i="0" u="none" strike="noStrike" cap="none" spc="0" baseline="0">
          <a:ln>
            <a:noFill/>
          </a:ln>
          <a:solidFill>
            <a:srgbClr val="333333"/>
          </a:solidFill>
          <a:uFillTx/>
          <a:latin typeface="+mj-lt"/>
          <a:ea typeface="+mj-ea"/>
          <a:cs typeface="+mj-cs"/>
          <a:sym typeface="Arial"/>
        </a:defRPr>
      </a:lvl2pPr>
      <a:lvl3pPr marL="0" marR="0" indent="0" algn="l" defTabSz="914400" rtl="0" latinLnBrk="0">
        <a:lnSpc>
          <a:spcPct val="110000"/>
        </a:lnSpc>
        <a:spcBef>
          <a:spcPts val="800"/>
        </a:spcBef>
        <a:spcAft>
          <a:spcPts val="0"/>
        </a:spcAft>
        <a:buClr>
          <a:schemeClr val="accent1"/>
        </a:buClr>
        <a:buSzTx/>
        <a:buFontTx/>
        <a:buNone/>
        <a:tabLst/>
        <a:defRPr sz="2400" b="0" i="0" u="none" strike="noStrike" cap="none" spc="0" baseline="0">
          <a:ln>
            <a:noFill/>
          </a:ln>
          <a:solidFill>
            <a:srgbClr val="333333"/>
          </a:solidFill>
          <a:uFillTx/>
          <a:latin typeface="+mj-lt"/>
          <a:ea typeface="+mj-ea"/>
          <a:cs typeface="+mj-cs"/>
          <a:sym typeface="Arial"/>
        </a:defRPr>
      </a:lvl3pPr>
      <a:lvl4pPr marL="0" marR="0" indent="0" algn="l" defTabSz="914400" rtl="0" latinLnBrk="0">
        <a:lnSpc>
          <a:spcPct val="110000"/>
        </a:lnSpc>
        <a:spcBef>
          <a:spcPts val="800"/>
        </a:spcBef>
        <a:spcAft>
          <a:spcPts val="0"/>
        </a:spcAft>
        <a:buClr>
          <a:schemeClr val="accent1"/>
        </a:buClr>
        <a:buSzTx/>
        <a:buFontTx/>
        <a:buNone/>
        <a:tabLst/>
        <a:defRPr sz="2400" b="0" i="0" u="none" strike="noStrike" cap="none" spc="0" baseline="0">
          <a:ln>
            <a:noFill/>
          </a:ln>
          <a:solidFill>
            <a:srgbClr val="333333"/>
          </a:solidFill>
          <a:uFillTx/>
          <a:latin typeface="+mj-lt"/>
          <a:ea typeface="+mj-ea"/>
          <a:cs typeface="+mj-cs"/>
          <a:sym typeface="Arial"/>
        </a:defRPr>
      </a:lvl4pPr>
      <a:lvl5pPr marL="0" marR="0" indent="0" algn="l" defTabSz="914400" rtl="0" latinLnBrk="0">
        <a:lnSpc>
          <a:spcPct val="110000"/>
        </a:lnSpc>
        <a:spcBef>
          <a:spcPts val="800"/>
        </a:spcBef>
        <a:spcAft>
          <a:spcPts val="0"/>
        </a:spcAft>
        <a:buClr>
          <a:schemeClr val="accent1"/>
        </a:buClr>
        <a:buSzTx/>
        <a:buFontTx/>
        <a:buNone/>
        <a:tabLst/>
        <a:defRPr sz="2400" b="0" i="0" u="none" strike="noStrike" cap="none" spc="0" baseline="0">
          <a:ln>
            <a:noFill/>
          </a:ln>
          <a:solidFill>
            <a:srgbClr val="333333"/>
          </a:solidFill>
          <a:uFillTx/>
          <a:latin typeface="+mj-lt"/>
          <a:ea typeface="+mj-ea"/>
          <a:cs typeface="+mj-cs"/>
          <a:sym typeface="Arial"/>
        </a:defRPr>
      </a:lvl5pPr>
      <a:lvl6pPr marL="0" marR="0" indent="0" algn="l" defTabSz="914400" rtl="0" latinLnBrk="0">
        <a:lnSpc>
          <a:spcPct val="110000"/>
        </a:lnSpc>
        <a:spcBef>
          <a:spcPts val="800"/>
        </a:spcBef>
        <a:spcAft>
          <a:spcPts val="0"/>
        </a:spcAft>
        <a:buClr>
          <a:schemeClr val="accent1"/>
        </a:buClr>
        <a:buSzTx/>
        <a:buFontTx/>
        <a:buNone/>
        <a:tabLst/>
        <a:defRPr sz="2400" b="0" i="0" u="none" strike="noStrike" cap="none" spc="0" baseline="0">
          <a:ln>
            <a:noFill/>
          </a:ln>
          <a:solidFill>
            <a:srgbClr val="333333"/>
          </a:solidFill>
          <a:uFillTx/>
          <a:latin typeface="+mj-lt"/>
          <a:ea typeface="+mj-ea"/>
          <a:cs typeface="+mj-cs"/>
          <a:sym typeface="Arial"/>
        </a:defRPr>
      </a:lvl6pPr>
      <a:lvl7pPr marL="0" marR="0" indent="0" algn="l" defTabSz="914400" rtl="0" latinLnBrk="0">
        <a:lnSpc>
          <a:spcPct val="110000"/>
        </a:lnSpc>
        <a:spcBef>
          <a:spcPts val="800"/>
        </a:spcBef>
        <a:spcAft>
          <a:spcPts val="0"/>
        </a:spcAft>
        <a:buClr>
          <a:schemeClr val="accent1"/>
        </a:buClr>
        <a:buSzTx/>
        <a:buFontTx/>
        <a:buNone/>
        <a:tabLst/>
        <a:defRPr sz="2400" b="0" i="0" u="none" strike="noStrike" cap="none" spc="0" baseline="0">
          <a:ln>
            <a:noFill/>
          </a:ln>
          <a:solidFill>
            <a:srgbClr val="333333"/>
          </a:solidFill>
          <a:uFillTx/>
          <a:latin typeface="+mj-lt"/>
          <a:ea typeface="+mj-ea"/>
          <a:cs typeface="+mj-cs"/>
          <a:sym typeface="Arial"/>
        </a:defRPr>
      </a:lvl7pPr>
      <a:lvl8pPr marL="0" marR="0" indent="0" algn="l" defTabSz="914400" rtl="0" latinLnBrk="0">
        <a:lnSpc>
          <a:spcPct val="110000"/>
        </a:lnSpc>
        <a:spcBef>
          <a:spcPts val="800"/>
        </a:spcBef>
        <a:spcAft>
          <a:spcPts val="0"/>
        </a:spcAft>
        <a:buClr>
          <a:schemeClr val="accent1"/>
        </a:buClr>
        <a:buSzTx/>
        <a:buFontTx/>
        <a:buNone/>
        <a:tabLst/>
        <a:defRPr sz="2400" b="0" i="0" u="none" strike="noStrike" cap="none" spc="0" baseline="0">
          <a:ln>
            <a:noFill/>
          </a:ln>
          <a:solidFill>
            <a:srgbClr val="333333"/>
          </a:solidFill>
          <a:uFillTx/>
          <a:latin typeface="+mj-lt"/>
          <a:ea typeface="+mj-ea"/>
          <a:cs typeface="+mj-cs"/>
          <a:sym typeface="Arial"/>
        </a:defRPr>
      </a:lvl8pPr>
      <a:lvl9pPr marL="0" marR="0" indent="0" algn="l" defTabSz="914400" rtl="0" latinLnBrk="0">
        <a:lnSpc>
          <a:spcPct val="110000"/>
        </a:lnSpc>
        <a:spcBef>
          <a:spcPts val="800"/>
        </a:spcBef>
        <a:spcAft>
          <a:spcPts val="0"/>
        </a:spcAft>
        <a:buClr>
          <a:schemeClr val="accent1"/>
        </a:buClr>
        <a:buSzTx/>
        <a:buFontTx/>
        <a:buNone/>
        <a:tabLst/>
        <a:defRPr sz="2400" b="0" i="0" u="none" strike="noStrike" cap="none" spc="0" baseline="0">
          <a:ln>
            <a:noFill/>
          </a:ln>
          <a:solidFill>
            <a:srgbClr val="333333"/>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g"/><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3" name="Rectangle 2"/>
          <p:cNvSpPr txBox="1">
            <a:spLocks noGrp="1"/>
          </p:cNvSpPr>
          <p:nvPr>
            <p:ph type="title"/>
          </p:nvPr>
        </p:nvSpPr>
        <p:spPr>
          <a:xfrm>
            <a:off x="-1" y="3318924"/>
            <a:ext cx="6624230" cy="686340"/>
          </a:xfrm>
          <a:prstGeom prst="rect">
            <a:avLst/>
          </a:prstGeom>
        </p:spPr>
        <p:txBody>
          <a:bodyPr/>
          <a:lstStyle/>
          <a:p>
            <a:r>
              <a:t>Revision</a:t>
            </a:r>
          </a:p>
        </p:txBody>
      </p:sp>
      <p:sp>
        <p:nvSpPr>
          <p:cNvPr id="384" name="Rectangle 3"/>
          <p:cNvSpPr txBox="1">
            <a:spLocks noGrp="1"/>
          </p:cNvSpPr>
          <p:nvPr>
            <p:ph type="body" sz="quarter" idx="1"/>
          </p:nvPr>
        </p:nvSpPr>
        <p:spPr>
          <a:xfrm>
            <a:off x="0" y="4005262"/>
            <a:ext cx="5211763" cy="346077"/>
          </a:xfrm>
          <a:prstGeom prst="rect">
            <a:avLst/>
          </a:prstGeom>
        </p:spPr>
        <p:txBody>
          <a:bodyPr/>
          <a:lstStyle/>
          <a:p>
            <a:r>
              <a:rPr lang="en-AU" dirty="0"/>
              <a:t>ISYS2001, School of Marketing and Management</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2BB3-F4C3-BB4C-83EA-A8E58EED7979}"/>
              </a:ext>
            </a:extLst>
          </p:cNvPr>
          <p:cNvSpPr>
            <a:spLocks noGrp="1"/>
          </p:cNvSpPr>
          <p:nvPr>
            <p:ph type="title"/>
          </p:nvPr>
        </p:nvSpPr>
        <p:spPr/>
        <p:txBody>
          <a:bodyPr/>
          <a:lstStyle/>
          <a:p>
            <a:r>
              <a:rPr lang="en-AU" dirty="0"/>
              <a:t>Testing</a:t>
            </a:r>
          </a:p>
        </p:txBody>
      </p:sp>
      <p:pic>
        <p:nvPicPr>
          <p:cNvPr id="4" name="Picture 3" descr="Graphical user interface, text&#10;&#10;Description automatically generated">
            <a:extLst>
              <a:ext uri="{FF2B5EF4-FFF2-40B4-BE49-F238E27FC236}">
                <a16:creationId xmlns:a16="http://schemas.microsoft.com/office/drawing/2014/main" id="{316180A8-12A7-604A-BD0C-2A9B02A30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425" y="1212849"/>
            <a:ext cx="8640745" cy="4763408"/>
          </a:xfrm>
          <a:prstGeom prst="rect">
            <a:avLst/>
          </a:prstGeom>
        </p:spPr>
      </p:pic>
    </p:spTree>
    <p:extLst>
      <p:ext uri="{BB962C8B-B14F-4D97-AF65-F5344CB8AC3E}">
        <p14:creationId xmlns:p14="http://schemas.microsoft.com/office/powerpoint/2010/main" val="219225203"/>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5861-8353-9F48-AD8F-31581036A57E}"/>
              </a:ext>
            </a:extLst>
          </p:cNvPr>
          <p:cNvSpPr>
            <a:spLocks noGrp="1"/>
          </p:cNvSpPr>
          <p:nvPr>
            <p:ph type="title"/>
          </p:nvPr>
        </p:nvSpPr>
        <p:spPr/>
        <p:txBody>
          <a:bodyPr/>
          <a:lstStyle/>
          <a:p>
            <a:r>
              <a:rPr lang="en-AU" dirty="0"/>
              <a:t>Best Practices</a:t>
            </a:r>
          </a:p>
        </p:txBody>
      </p:sp>
      <p:pic>
        <p:nvPicPr>
          <p:cNvPr id="5" name="Picture 4" descr="Letter&#10;&#10;Description automatically generated with low confidence">
            <a:extLst>
              <a:ext uri="{FF2B5EF4-FFF2-40B4-BE49-F238E27FC236}">
                <a16:creationId xmlns:a16="http://schemas.microsoft.com/office/drawing/2014/main" id="{487F9867-2C07-7F43-A040-9D204DE47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2" y="1684475"/>
            <a:ext cx="8207376" cy="4357095"/>
          </a:xfrm>
          <a:prstGeom prst="rect">
            <a:avLst/>
          </a:prstGeom>
        </p:spPr>
      </p:pic>
    </p:spTree>
    <p:extLst>
      <p:ext uri="{BB962C8B-B14F-4D97-AF65-F5344CB8AC3E}">
        <p14:creationId xmlns:p14="http://schemas.microsoft.com/office/powerpoint/2010/main" val="380532084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52D4-4915-4444-BE9C-E5818F3B492E}"/>
              </a:ext>
            </a:extLst>
          </p:cNvPr>
          <p:cNvSpPr>
            <a:spLocks noGrp="1"/>
          </p:cNvSpPr>
          <p:nvPr>
            <p:ph type="title"/>
          </p:nvPr>
        </p:nvSpPr>
        <p:spPr/>
        <p:txBody>
          <a:bodyPr/>
          <a:lstStyle/>
          <a:p>
            <a:r>
              <a:rPr lang="en-AU" dirty="0"/>
              <a:t>Using the Web</a:t>
            </a:r>
          </a:p>
        </p:txBody>
      </p:sp>
      <p:pic>
        <p:nvPicPr>
          <p:cNvPr id="5" name="Picture 4" descr="Text&#10;&#10;Description automatically generated with low confidence">
            <a:extLst>
              <a:ext uri="{FF2B5EF4-FFF2-40B4-BE49-F238E27FC236}">
                <a16:creationId xmlns:a16="http://schemas.microsoft.com/office/drawing/2014/main" id="{0190C5BD-6A3E-E345-9173-99B4DEF20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41" y="1138775"/>
            <a:ext cx="8779302" cy="4750396"/>
          </a:xfrm>
          <a:prstGeom prst="rect">
            <a:avLst/>
          </a:prstGeom>
        </p:spPr>
      </p:pic>
    </p:spTree>
    <p:extLst>
      <p:ext uri="{BB962C8B-B14F-4D97-AF65-F5344CB8AC3E}">
        <p14:creationId xmlns:p14="http://schemas.microsoft.com/office/powerpoint/2010/main" val="113738351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2046-DD00-134B-8D1A-482AE5056EF2}"/>
              </a:ext>
            </a:extLst>
          </p:cNvPr>
          <p:cNvSpPr>
            <a:spLocks noGrp="1"/>
          </p:cNvSpPr>
          <p:nvPr>
            <p:ph type="title"/>
          </p:nvPr>
        </p:nvSpPr>
        <p:spPr/>
        <p:txBody>
          <a:bodyPr/>
          <a:lstStyle/>
          <a:p>
            <a:r>
              <a:rPr lang="en-AU" dirty="0"/>
              <a:t>Data Management</a:t>
            </a:r>
          </a:p>
        </p:txBody>
      </p:sp>
      <p:pic>
        <p:nvPicPr>
          <p:cNvPr id="5" name="Picture 4" descr="Graphical user interface, text, application&#10;&#10;Description automatically generated">
            <a:extLst>
              <a:ext uri="{FF2B5EF4-FFF2-40B4-BE49-F238E27FC236}">
                <a16:creationId xmlns:a16="http://schemas.microsoft.com/office/drawing/2014/main" id="{CFAA6890-0CDA-D649-93F4-3ED654D90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312" y="1153886"/>
            <a:ext cx="8534174" cy="4572000"/>
          </a:xfrm>
          <a:prstGeom prst="rect">
            <a:avLst/>
          </a:prstGeom>
        </p:spPr>
      </p:pic>
    </p:spTree>
    <p:extLst>
      <p:ext uri="{BB962C8B-B14F-4D97-AF65-F5344CB8AC3E}">
        <p14:creationId xmlns:p14="http://schemas.microsoft.com/office/powerpoint/2010/main" val="185973160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D876F-1D19-4B4A-B0DB-5A2F131B056D}"/>
              </a:ext>
            </a:extLst>
          </p:cNvPr>
          <p:cNvSpPr>
            <a:spLocks noGrp="1"/>
          </p:cNvSpPr>
          <p:nvPr>
            <p:ph type="title"/>
          </p:nvPr>
        </p:nvSpPr>
        <p:spPr/>
        <p:txBody>
          <a:bodyPr/>
          <a:lstStyle/>
          <a:p>
            <a:r>
              <a:rPr lang="en-AU" dirty="0"/>
              <a:t>Visualisations</a:t>
            </a:r>
          </a:p>
        </p:txBody>
      </p:sp>
      <p:pic>
        <p:nvPicPr>
          <p:cNvPr id="5" name="Picture 4" descr="A picture containing graphical user interface&#10;&#10;Description automatically generated">
            <a:extLst>
              <a:ext uri="{FF2B5EF4-FFF2-40B4-BE49-F238E27FC236}">
                <a16:creationId xmlns:a16="http://schemas.microsoft.com/office/drawing/2014/main" id="{47C0E13B-ACB0-A346-A3B3-846CF5E76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17" y="1166069"/>
            <a:ext cx="8687026" cy="4777531"/>
          </a:xfrm>
          <a:prstGeom prst="rect">
            <a:avLst/>
          </a:prstGeom>
        </p:spPr>
      </p:pic>
    </p:spTree>
    <p:extLst>
      <p:ext uri="{BB962C8B-B14F-4D97-AF65-F5344CB8AC3E}">
        <p14:creationId xmlns:p14="http://schemas.microsoft.com/office/powerpoint/2010/main" val="168310260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9239-AA1E-2746-83C3-610324A050F2}"/>
              </a:ext>
            </a:extLst>
          </p:cNvPr>
          <p:cNvSpPr>
            <a:spLocks noGrp="1"/>
          </p:cNvSpPr>
          <p:nvPr>
            <p:ph type="title"/>
          </p:nvPr>
        </p:nvSpPr>
        <p:spPr/>
        <p:txBody>
          <a:bodyPr/>
          <a:lstStyle/>
          <a:p>
            <a:r>
              <a:rPr lang="en-AU" dirty="0"/>
              <a:t>Graphical User Interfaces</a:t>
            </a:r>
          </a:p>
        </p:txBody>
      </p:sp>
      <p:pic>
        <p:nvPicPr>
          <p:cNvPr id="5" name="Picture 4" descr="Graphical user interface&#10;&#10;Description automatically generated with medium confidence">
            <a:extLst>
              <a:ext uri="{FF2B5EF4-FFF2-40B4-BE49-F238E27FC236}">
                <a16:creationId xmlns:a16="http://schemas.microsoft.com/office/drawing/2014/main" id="{C286E165-373C-F547-A14B-88CB6BA61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588" y="1175656"/>
            <a:ext cx="8263100" cy="4778829"/>
          </a:xfrm>
          <a:prstGeom prst="rect">
            <a:avLst/>
          </a:prstGeom>
        </p:spPr>
      </p:pic>
    </p:spTree>
    <p:extLst>
      <p:ext uri="{BB962C8B-B14F-4D97-AF65-F5344CB8AC3E}">
        <p14:creationId xmlns:p14="http://schemas.microsoft.com/office/powerpoint/2010/main" val="22051737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E381C-D1C3-3D40-A04D-19F9386AD994}"/>
              </a:ext>
            </a:extLst>
          </p:cNvPr>
          <p:cNvSpPr>
            <a:spLocks noGrp="1"/>
          </p:cNvSpPr>
          <p:nvPr>
            <p:ph type="title"/>
          </p:nvPr>
        </p:nvSpPr>
        <p:spPr/>
        <p:txBody>
          <a:bodyPr/>
          <a:lstStyle/>
          <a:p>
            <a:r>
              <a:rPr lang="en-AU" dirty="0"/>
              <a:t>Problem Solving Methodology</a:t>
            </a:r>
          </a:p>
        </p:txBody>
      </p:sp>
      <p:sp>
        <p:nvSpPr>
          <p:cNvPr id="3" name="Text Placeholder 2">
            <a:extLst>
              <a:ext uri="{FF2B5EF4-FFF2-40B4-BE49-F238E27FC236}">
                <a16:creationId xmlns:a16="http://schemas.microsoft.com/office/drawing/2014/main" id="{C189B0FC-34E2-0C47-8BAB-FF44E6C339F4}"/>
              </a:ext>
            </a:extLst>
          </p:cNvPr>
          <p:cNvSpPr>
            <a:spLocks noGrp="1"/>
          </p:cNvSpPr>
          <p:nvPr>
            <p:ph type="body" idx="1"/>
          </p:nvPr>
        </p:nvSpPr>
        <p:spPr/>
        <p:txBody>
          <a:bodyPr/>
          <a:lstStyle/>
          <a:p>
            <a:r>
              <a:rPr lang="en-AU" dirty="0"/>
              <a:t>State the problem clearly</a:t>
            </a:r>
          </a:p>
          <a:p>
            <a:r>
              <a:rPr lang="en-AU" dirty="0"/>
              <a:t>Describe the input and output</a:t>
            </a:r>
          </a:p>
          <a:p>
            <a:r>
              <a:rPr lang="en-AU" dirty="0"/>
              <a:t>Work a simple example by hand</a:t>
            </a:r>
          </a:p>
          <a:p>
            <a:r>
              <a:rPr lang="en-AU" dirty="0"/>
              <a:t>Develop and algorithm (and convert to Python)</a:t>
            </a:r>
          </a:p>
          <a:p>
            <a:r>
              <a:rPr lang="en-AU" dirty="0"/>
              <a:t>Test solution with a variety of data</a:t>
            </a:r>
          </a:p>
        </p:txBody>
      </p:sp>
      <p:grpSp>
        <p:nvGrpSpPr>
          <p:cNvPr id="18" name="Group 17">
            <a:extLst>
              <a:ext uri="{FF2B5EF4-FFF2-40B4-BE49-F238E27FC236}">
                <a16:creationId xmlns:a16="http://schemas.microsoft.com/office/drawing/2014/main" id="{6F5F16C1-CA57-DD4B-9643-7E2E826D88F3}"/>
              </a:ext>
            </a:extLst>
          </p:cNvPr>
          <p:cNvGrpSpPr/>
          <p:nvPr/>
        </p:nvGrpSpPr>
        <p:grpSpPr>
          <a:xfrm>
            <a:off x="7236816" y="1476417"/>
            <a:ext cx="841570" cy="2633902"/>
            <a:chOff x="7123528" y="1557338"/>
            <a:chExt cx="841570" cy="2633902"/>
          </a:xfrm>
        </p:grpSpPr>
        <p:grpSp>
          <p:nvGrpSpPr>
            <p:cNvPr id="11" name="Group 10">
              <a:extLst>
                <a:ext uri="{FF2B5EF4-FFF2-40B4-BE49-F238E27FC236}">
                  <a16:creationId xmlns:a16="http://schemas.microsoft.com/office/drawing/2014/main" id="{B3638019-652B-DD4C-B839-E821D1C8ADC0}"/>
                </a:ext>
              </a:extLst>
            </p:cNvPr>
            <p:cNvGrpSpPr/>
            <p:nvPr/>
          </p:nvGrpSpPr>
          <p:grpSpPr>
            <a:xfrm>
              <a:off x="7544313" y="1557338"/>
              <a:ext cx="420785" cy="2422498"/>
              <a:chOff x="7297667" y="1578769"/>
              <a:chExt cx="420785" cy="2422498"/>
            </a:xfrm>
          </p:grpSpPr>
          <p:sp>
            <p:nvSpPr>
              <p:cNvPr id="5" name="Curved Left Arrow 4">
                <a:extLst>
                  <a:ext uri="{FF2B5EF4-FFF2-40B4-BE49-F238E27FC236}">
                    <a16:creationId xmlns:a16="http://schemas.microsoft.com/office/drawing/2014/main" id="{2064E6F3-1CB2-F944-9402-9F1739DF1EB6}"/>
                  </a:ext>
                </a:extLst>
              </p:cNvPr>
              <p:cNvSpPr/>
              <p:nvPr/>
            </p:nvSpPr>
            <p:spPr>
              <a:xfrm>
                <a:off x="7297667" y="1578769"/>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6" name="Curved Left Arrow 5">
                <a:extLst>
                  <a:ext uri="{FF2B5EF4-FFF2-40B4-BE49-F238E27FC236}">
                    <a16:creationId xmlns:a16="http://schemas.microsoft.com/office/drawing/2014/main" id="{0FB88419-5B1B-B94B-9659-C93C2C1CCF0C}"/>
                  </a:ext>
                </a:extLst>
              </p:cNvPr>
              <p:cNvSpPr/>
              <p:nvPr/>
            </p:nvSpPr>
            <p:spPr>
              <a:xfrm>
                <a:off x="7297667" y="2107754"/>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8" name="Curved Left Arrow 7">
                <a:extLst>
                  <a:ext uri="{FF2B5EF4-FFF2-40B4-BE49-F238E27FC236}">
                    <a16:creationId xmlns:a16="http://schemas.microsoft.com/office/drawing/2014/main" id="{D61C9891-09A5-C747-BA60-81A09063F30D}"/>
                  </a:ext>
                </a:extLst>
              </p:cNvPr>
              <p:cNvSpPr/>
              <p:nvPr/>
            </p:nvSpPr>
            <p:spPr>
              <a:xfrm>
                <a:off x="7297667" y="2645329"/>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9" name="Curved Left Arrow 8">
                <a:extLst>
                  <a:ext uri="{FF2B5EF4-FFF2-40B4-BE49-F238E27FC236}">
                    <a16:creationId xmlns:a16="http://schemas.microsoft.com/office/drawing/2014/main" id="{E4DE9A37-42BD-8145-A80B-C8B5D4A58CEE}"/>
                  </a:ext>
                </a:extLst>
              </p:cNvPr>
              <p:cNvSpPr/>
              <p:nvPr/>
            </p:nvSpPr>
            <p:spPr>
              <a:xfrm>
                <a:off x="7297667" y="3089569"/>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0" name="Curved Left Arrow 9">
                <a:extLst>
                  <a:ext uri="{FF2B5EF4-FFF2-40B4-BE49-F238E27FC236}">
                    <a16:creationId xmlns:a16="http://schemas.microsoft.com/office/drawing/2014/main" id="{08D3BFC4-5491-F44A-9616-FC8F08F0D617}"/>
                  </a:ext>
                </a:extLst>
              </p:cNvPr>
              <p:cNvSpPr/>
              <p:nvPr/>
            </p:nvSpPr>
            <p:spPr>
              <a:xfrm>
                <a:off x="7297667" y="3578458"/>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grpSp>
        <p:grpSp>
          <p:nvGrpSpPr>
            <p:cNvPr id="12" name="Group 11">
              <a:extLst>
                <a:ext uri="{FF2B5EF4-FFF2-40B4-BE49-F238E27FC236}">
                  <a16:creationId xmlns:a16="http://schemas.microsoft.com/office/drawing/2014/main" id="{CB10CDAD-17C1-F648-8580-13360A1AC821}"/>
                </a:ext>
              </a:extLst>
            </p:cNvPr>
            <p:cNvGrpSpPr/>
            <p:nvPr/>
          </p:nvGrpSpPr>
          <p:grpSpPr>
            <a:xfrm rot="10800000">
              <a:off x="7123528" y="1768742"/>
              <a:ext cx="420785" cy="2422498"/>
              <a:chOff x="7297667" y="1578769"/>
              <a:chExt cx="420785" cy="2422498"/>
            </a:xfrm>
          </p:grpSpPr>
          <p:sp>
            <p:nvSpPr>
              <p:cNvPr id="13" name="Curved Left Arrow 12">
                <a:extLst>
                  <a:ext uri="{FF2B5EF4-FFF2-40B4-BE49-F238E27FC236}">
                    <a16:creationId xmlns:a16="http://schemas.microsoft.com/office/drawing/2014/main" id="{C9378ECB-A147-4D47-8861-B5D30D77DD08}"/>
                  </a:ext>
                </a:extLst>
              </p:cNvPr>
              <p:cNvSpPr/>
              <p:nvPr/>
            </p:nvSpPr>
            <p:spPr>
              <a:xfrm>
                <a:off x="7297667" y="1578769"/>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4" name="Curved Left Arrow 13">
                <a:extLst>
                  <a:ext uri="{FF2B5EF4-FFF2-40B4-BE49-F238E27FC236}">
                    <a16:creationId xmlns:a16="http://schemas.microsoft.com/office/drawing/2014/main" id="{3B380E9B-788E-754A-80EF-B62DDB993312}"/>
                  </a:ext>
                </a:extLst>
              </p:cNvPr>
              <p:cNvSpPr/>
              <p:nvPr/>
            </p:nvSpPr>
            <p:spPr>
              <a:xfrm>
                <a:off x="7297667" y="2107754"/>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5" name="Curved Left Arrow 14">
                <a:extLst>
                  <a:ext uri="{FF2B5EF4-FFF2-40B4-BE49-F238E27FC236}">
                    <a16:creationId xmlns:a16="http://schemas.microsoft.com/office/drawing/2014/main" id="{44B248A8-1FC3-2845-8967-BF05E30FC645}"/>
                  </a:ext>
                </a:extLst>
              </p:cNvPr>
              <p:cNvSpPr/>
              <p:nvPr/>
            </p:nvSpPr>
            <p:spPr>
              <a:xfrm>
                <a:off x="7297667" y="2645329"/>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6" name="Curved Left Arrow 15">
                <a:extLst>
                  <a:ext uri="{FF2B5EF4-FFF2-40B4-BE49-F238E27FC236}">
                    <a16:creationId xmlns:a16="http://schemas.microsoft.com/office/drawing/2014/main" id="{7294B635-7E52-8E41-BC63-E15BA1C94D18}"/>
                  </a:ext>
                </a:extLst>
              </p:cNvPr>
              <p:cNvSpPr/>
              <p:nvPr/>
            </p:nvSpPr>
            <p:spPr>
              <a:xfrm>
                <a:off x="7297667" y="3089569"/>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7" name="Curved Left Arrow 16">
                <a:extLst>
                  <a:ext uri="{FF2B5EF4-FFF2-40B4-BE49-F238E27FC236}">
                    <a16:creationId xmlns:a16="http://schemas.microsoft.com/office/drawing/2014/main" id="{9FC0F8F6-1A9E-684B-A261-E4DB97194243}"/>
                  </a:ext>
                </a:extLst>
              </p:cNvPr>
              <p:cNvSpPr/>
              <p:nvPr/>
            </p:nvSpPr>
            <p:spPr>
              <a:xfrm>
                <a:off x="7297667" y="3578458"/>
                <a:ext cx="420785" cy="422809"/>
              </a:xfrm>
              <a:prstGeom prst="curvedLef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grpSp>
      </p:grpSp>
      <p:sp>
        <p:nvSpPr>
          <p:cNvPr id="19" name="TextBox 18">
            <a:extLst>
              <a:ext uri="{FF2B5EF4-FFF2-40B4-BE49-F238E27FC236}">
                <a16:creationId xmlns:a16="http://schemas.microsoft.com/office/drawing/2014/main" id="{2FFA7D90-E152-D842-AFFA-D4B36B26BDA7}"/>
              </a:ext>
            </a:extLst>
          </p:cNvPr>
          <p:cNvSpPr txBox="1"/>
          <p:nvPr/>
        </p:nvSpPr>
        <p:spPr>
          <a:xfrm rot="5400000">
            <a:off x="7338601" y="2647690"/>
            <a:ext cx="1951812"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AU" sz="1800" b="0" i="0" u="none" strike="noStrike" cap="none" spc="0" normalizeH="0" baseline="0" dirty="0">
                <a:ln>
                  <a:noFill/>
                </a:ln>
                <a:solidFill>
                  <a:srgbClr val="333333"/>
                </a:solidFill>
                <a:effectLst/>
                <a:uFillTx/>
                <a:latin typeface="+mn-lt"/>
                <a:ea typeface="+mn-ea"/>
                <a:cs typeface="+mn-cs"/>
                <a:sym typeface="Helvetica"/>
              </a:rPr>
              <a:t>Feedback Loop(s)</a:t>
            </a:r>
          </a:p>
        </p:txBody>
      </p:sp>
    </p:spTree>
    <p:extLst>
      <p:ext uri="{BB962C8B-B14F-4D97-AF65-F5344CB8AC3E}">
        <p14:creationId xmlns:p14="http://schemas.microsoft.com/office/powerpoint/2010/main" val="291441229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10703-7564-944F-B4D3-1C42B71B0C57}"/>
              </a:ext>
            </a:extLst>
          </p:cNvPr>
          <p:cNvSpPr>
            <a:spLocks noGrp="1"/>
          </p:cNvSpPr>
          <p:nvPr>
            <p:ph type="title"/>
          </p:nvPr>
        </p:nvSpPr>
        <p:spPr/>
        <p:txBody>
          <a:bodyPr/>
          <a:lstStyle/>
          <a:p>
            <a:r>
              <a:rPr lang="en-AU" dirty="0"/>
              <a:t>Program</a:t>
            </a:r>
          </a:p>
        </p:txBody>
      </p:sp>
      <p:sp>
        <p:nvSpPr>
          <p:cNvPr id="7" name="Notched Right Arrow 6">
            <a:extLst>
              <a:ext uri="{FF2B5EF4-FFF2-40B4-BE49-F238E27FC236}">
                <a16:creationId xmlns:a16="http://schemas.microsoft.com/office/drawing/2014/main" id="{C8B33405-965C-344C-A4E0-F986E5418BCD}"/>
              </a:ext>
            </a:extLst>
          </p:cNvPr>
          <p:cNvSpPr/>
          <p:nvPr/>
        </p:nvSpPr>
        <p:spPr>
          <a:xfrm>
            <a:off x="715617" y="2972720"/>
            <a:ext cx="1431235" cy="733655"/>
          </a:xfrm>
          <a:prstGeom prst="notch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AU" sz="1800" b="0" i="0" u="none" strike="noStrike" cap="none" spc="0" normalizeH="0" baseline="0" dirty="0">
                <a:ln>
                  <a:noFill/>
                </a:ln>
                <a:solidFill>
                  <a:srgbClr val="333333"/>
                </a:solidFill>
                <a:effectLst/>
                <a:uFillTx/>
                <a:latin typeface="+mn-lt"/>
                <a:ea typeface="+mn-ea"/>
                <a:cs typeface="+mn-cs"/>
                <a:sym typeface="Helvetica"/>
              </a:rPr>
              <a:t>INPUTS</a:t>
            </a:r>
          </a:p>
        </p:txBody>
      </p:sp>
      <p:sp>
        <p:nvSpPr>
          <p:cNvPr id="8" name="Notched Right Arrow 7">
            <a:extLst>
              <a:ext uri="{FF2B5EF4-FFF2-40B4-BE49-F238E27FC236}">
                <a16:creationId xmlns:a16="http://schemas.microsoft.com/office/drawing/2014/main" id="{80266804-9BA0-5B4E-9D88-464141AFB3A7}"/>
              </a:ext>
            </a:extLst>
          </p:cNvPr>
          <p:cNvSpPr/>
          <p:nvPr/>
        </p:nvSpPr>
        <p:spPr>
          <a:xfrm>
            <a:off x="6095999" y="2972720"/>
            <a:ext cx="1846998" cy="733655"/>
          </a:xfrm>
          <a:prstGeom prst="notchedRightArrow">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AU" sz="1800" b="0" i="0" u="none" strike="noStrike" cap="none" spc="0" normalizeH="0" baseline="0" dirty="0">
                <a:ln>
                  <a:noFill/>
                </a:ln>
                <a:solidFill>
                  <a:srgbClr val="333333"/>
                </a:solidFill>
                <a:effectLst/>
                <a:uFillTx/>
                <a:latin typeface="+mn-lt"/>
                <a:ea typeface="+mn-ea"/>
                <a:cs typeface="+mn-cs"/>
                <a:sym typeface="Helvetica"/>
              </a:rPr>
              <a:t>OUTPUTS</a:t>
            </a:r>
          </a:p>
        </p:txBody>
      </p:sp>
      <p:graphicFrame>
        <p:nvGraphicFramePr>
          <p:cNvPr id="9" name="Diagram 8">
            <a:extLst>
              <a:ext uri="{FF2B5EF4-FFF2-40B4-BE49-F238E27FC236}">
                <a16:creationId xmlns:a16="http://schemas.microsoft.com/office/drawing/2014/main" id="{A5CD88F9-A568-CD4D-AFE9-5700C7126C74}"/>
              </a:ext>
            </a:extLst>
          </p:cNvPr>
          <p:cNvGraphicFramePr/>
          <p:nvPr/>
        </p:nvGraphicFramePr>
        <p:xfrm>
          <a:off x="2425146" y="2259863"/>
          <a:ext cx="3160643" cy="24882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5481AB85-F226-4940-8C2B-1D4323B4EC02}"/>
              </a:ext>
            </a:extLst>
          </p:cNvPr>
          <p:cNvSpPr/>
          <p:nvPr/>
        </p:nvSpPr>
        <p:spPr>
          <a:xfrm>
            <a:off x="2574235" y="2057400"/>
            <a:ext cx="3200400" cy="2852530"/>
          </a:xfrm>
          <a:prstGeom prst="rect">
            <a:avLst/>
          </a:prstGeom>
          <a:no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1" name="TextBox 10">
            <a:extLst>
              <a:ext uri="{FF2B5EF4-FFF2-40B4-BE49-F238E27FC236}">
                <a16:creationId xmlns:a16="http://schemas.microsoft.com/office/drawing/2014/main" id="{7FBD5FC1-42AD-AB47-A1B0-702FEE2D820B}"/>
              </a:ext>
            </a:extLst>
          </p:cNvPr>
          <p:cNvSpPr txBox="1"/>
          <p:nvPr/>
        </p:nvSpPr>
        <p:spPr>
          <a:xfrm>
            <a:off x="3437456" y="2098075"/>
            <a:ext cx="1473958"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AU" sz="1800" b="0" i="0" u="none" strike="noStrike" cap="none" spc="0" normalizeH="0" baseline="0" dirty="0">
                <a:ln>
                  <a:noFill/>
                </a:ln>
                <a:solidFill>
                  <a:srgbClr val="333333"/>
                </a:solidFill>
                <a:effectLst/>
                <a:uFillTx/>
                <a:latin typeface="+mn-lt"/>
                <a:ea typeface="+mn-ea"/>
                <a:cs typeface="+mn-cs"/>
                <a:sym typeface="Helvetica"/>
              </a:rPr>
              <a:t>ALGORITHM</a:t>
            </a:r>
          </a:p>
        </p:txBody>
      </p:sp>
    </p:spTree>
    <p:extLst>
      <p:ext uri="{BB962C8B-B14F-4D97-AF65-F5344CB8AC3E}">
        <p14:creationId xmlns:p14="http://schemas.microsoft.com/office/powerpoint/2010/main" val="14211421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59480-8F70-8F45-9306-6963FB807CD4}"/>
              </a:ext>
            </a:extLst>
          </p:cNvPr>
          <p:cNvSpPr>
            <a:spLocks noGrp="1"/>
          </p:cNvSpPr>
          <p:nvPr>
            <p:ph type="title"/>
          </p:nvPr>
        </p:nvSpPr>
        <p:spPr/>
        <p:txBody>
          <a:bodyPr/>
          <a:lstStyle/>
          <a:p>
            <a:r>
              <a:rPr lang="en-AU" dirty="0"/>
              <a:t>Six Things</a:t>
            </a:r>
          </a:p>
        </p:txBody>
      </p:sp>
      <p:sp>
        <p:nvSpPr>
          <p:cNvPr id="3" name="Text Placeholder 2">
            <a:extLst>
              <a:ext uri="{FF2B5EF4-FFF2-40B4-BE49-F238E27FC236}">
                <a16:creationId xmlns:a16="http://schemas.microsoft.com/office/drawing/2014/main" id="{D3541B7D-EBCE-754E-8297-6B0FED789364}"/>
              </a:ext>
            </a:extLst>
          </p:cNvPr>
          <p:cNvSpPr>
            <a:spLocks noGrp="1"/>
          </p:cNvSpPr>
          <p:nvPr>
            <p:ph type="body" idx="1"/>
          </p:nvPr>
        </p:nvSpPr>
        <p:spPr/>
        <p:txBody>
          <a:bodyPr/>
          <a:lstStyle/>
          <a:p>
            <a:r>
              <a:rPr lang="en-AU" dirty="0"/>
              <a:t>Input</a:t>
            </a:r>
          </a:p>
          <a:p>
            <a:r>
              <a:rPr lang="en-AU" dirty="0"/>
              <a:t>Output</a:t>
            </a:r>
          </a:p>
          <a:p>
            <a:r>
              <a:rPr lang="en-AU" dirty="0"/>
              <a:t>Calculate (Add, multiply, less than etc.)</a:t>
            </a:r>
          </a:p>
          <a:p>
            <a:r>
              <a:rPr lang="en-AU" dirty="0"/>
              <a:t>Store (assignment)</a:t>
            </a:r>
          </a:p>
          <a:p>
            <a:r>
              <a:rPr lang="en-AU" dirty="0"/>
              <a:t>Decide (if-then)</a:t>
            </a:r>
          </a:p>
          <a:p>
            <a:r>
              <a:rPr lang="en-AU" dirty="0"/>
              <a:t>Repeat (for, while)</a:t>
            </a:r>
          </a:p>
        </p:txBody>
      </p:sp>
    </p:spTree>
    <p:extLst>
      <p:ext uri="{BB962C8B-B14F-4D97-AF65-F5344CB8AC3E}">
        <p14:creationId xmlns:p14="http://schemas.microsoft.com/office/powerpoint/2010/main" val="280319317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C43B-BAA7-6D4B-B77F-DA05E81AE56F}"/>
              </a:ext>
            </a:extLst>
          </p:cNvPr>
          <p:cNvSpPr>
            <a:spLocks noGrp="1"/>
          </p:cNvSpPr>
          <p:nvPr>
            <p:ph type="title"/>
          </p:nvPr>
        </p:nvSpPr>
        <p:spPr/>
        <p:txBody>
          <a:bodyPr/>
          <a:lstStyle/>
          <a:p>
            <a:r>
              <a:rPr lang="en-AU" dirty="0"/>
              <a:t>Core Concepts</a:t>
            </a:r>
          </a:p>
        </p:txBody>
      </p:sp>
      <p:sp>
        <p:nvSpPr>
          <p:cNvPr id="3" name="Text Placeholder 2">
            <a:extLst>
              <a:ext uri="{FF2B5EF4-FFF2-40B4-BE49-F238E27FC236}">
                <a16:creationId xmlns:a16="http://schemas.microsoft.com/office/drawing/2014/main" id="{080CD23E-76A9-4A44-B67D-4381D79AC836}"/>
              </a:ext>
            </a:extLst>
          </p:cNvPr>
          <p:cNvSpPr>
            <a:spLocks noGrp="1"/>
          </p:cNvSpPr>
          <p:nvPr>
            <p:ph type="body" idx="1"/>
          </p:nvPr>
        </p:nvSpPr>
        <p:spPr/>
        <p:txBody>
          <a:bodyPr>
            <a:normAutofit lnSpcReduction="10000"/>
          </a:bodyPr>
          <a:lstStyle/>
          <a:p>
            <a:r>
              <a:rPr lang="en-AU" dirty="0"/>
              <a:t>Algorithms</a:t>
            </a:r>
          </a:p>
          <a:p>
            <a:pPr lvl="1"/>
            <a:r>
              <a:rPr lang="en-AU" dirty="0"/>
              <a:t>	Expressed in structured English (Pseudocode)	</a:t>
            </a:r>
          </a:p>
          <a:p>
            <a:pPr lvl="1"/>
            <a:r>
              <a:rPr lang="en-AU" dirty="0"/>
              <a:t>	Sequence (must put things in correct order)</a:t>
            </a:r>
          </a:p>
          <a:p>
            <a:pPr lvl="1"/>
            <a:r>
              <a:rPr lang="en-AU" dirty="0"/>
              <a:t>	Selection (if-then-else)</a:t>
            </a:r>
          </a:p>
          <a:p>
            <a:pPr lvl="1"/>
            <a:r>
              <a:rPr lang="en-AU" dirty="0"/>
              <a:t>	Repetition (while)</a:t>
            </a:r>
          </a:p>
          <a:p>
            <a:r>
              <a:rPr lang="en-AU" dirty="0"/>
              <a:t>Encapsulation (group things)</a:t>
            </a:r>
          </a:p>
          <a:p>
            <a:pPr lvl="1"/>
            <a:r>
              <a:rPr lang="en-AU" dirty="0"/>
              <a:t>	Manage complexity</a:t>
            </a:r>
          </a:p>
          <a:p>
            <a:pPr lvl="1"/>
            <a:r>
              <a:rPr lang="en-AU" dirty="0"/>
              <a:t>	Data example – lists group values/variables</a:t>
            </a:r>
          </a:p>
          <a:p>
            <a:pPr lvl="1"/>
            <a:r>
              <a:rPr lang="en-AU" dirty="0"/>
              <a:t>	Code example – function group expressions</a:t>
            </a:r>
          </a:p>
        </p:txBody>
      </p:sp>
    </p:spTree>
    <p:extLst>
      <p:ext uri="{BB962C8B-B14F-4D97-AF65-F5344CB8AC3E}">
        <p14:creationId xmlns:p14="http://schemas.microsoft.com/office/powerpoint/2010/main" val="16428396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This time…"/>
          <p:cNvSpPr txBox="1">
            <a:spLocks noGrp="1"/>
          </p:cNvSpPr>
          <p:nvPr>
            <p:ph type="title"/>
          </p:nvPr>
        </p:nvSpPr>
        <p:spPr>
          <a:prstGeom prst="rect">
            <a:avLst/>
          </a:prstGeom>
        </p:spPr>
        <p:txBody>
          <a:bodyPr/>
          <a:lstStyle/>
          <a:p>
            <a:r>
              <a:rPr lang="en-AU" dirty="0"/>
              <a:t>Today</a:t>
            </a:r>
            <a:endParaRPr dirty="0"/>
          </a:p>
        </p:txBody>
      </p:sp>
      <p:sp>
        <p:nvSpPr>
          <p:cNvPr id="387" name="Review ULO…"/>
          <p:cNvSpPr txBox="1">
            <a:spLocks noGrp="1"/>
          </p:cNvSpPr>
          <p:nvPr>
            <p:ph type="body" idx="1"/>
          </p:nvPr>
        </p:nvSpPr>
        <p:spPr>
          <a:prstGeom prst="rect">
            <a:avLst/>
          </a:prstGeom>
        </p:spPr>
        <p:txBody>
          <a:bodyPr/>
          <a:lstStyle/>
          <a:p>
            <a:r>
              <a:rPr dirty="0"/>
              <a:t>Review ULO</a:t>
            </a:r>
          </a:p>
          <a:p>
            <a:r>
              <a:rPr dirty="0"/>
              <a:t>Review Lectures</a:t>
            </a:r>
          </a:p>
          <a:p>
            <a:r>
              <a:rPr dirty="0"/>
              <a:t>Discuss Ex</a:t>
            </a:r>
            <a:r>
              <a:rPr lang="en-AU" dirty="0"/>
              <a:t>tended Learning Portfolio</a:t>
            </a:r>
            <a:endParaRPr dirty="0"/>
          </a:p>
          <a:p>
            <a:pPr marL="635000"/>
            <a:r>
              <a:rPr dirty="0"/>
              <a:t>Questions</a:t>
            </a:r>
          </a:p>
          <a:p>
            <a:pPr marL="635000"/>
            <a:r>
              <a:rPr dirty="0"/>
              <a:t>Study Strategies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C87E38-2E2E-654A-998A-45CAB2098B46}"/>
              </a:ext>
            </a:extLst>
          </p:cNvPr>
          <p:cNvSpPr>
            <a:spLocks noGrp="1"/>
          </p:cNvSpPr>
          <p:nvPr>
            <p:ph type="body" idx="1"/>
          </p:nvPr>
        </p:nvSpPr>
        <p:spPr/>
        <p:txBody>
          <a:bodyPr>
            <a:normAutofit/>
          </a:bodyPr>
          <a:lstStyle/>
          <a:p>
            <a:pPr marL="0" indent="0" algn="ctr">
              <a:buNone/>
            </a:pPr>
            <a:r>
              <a:rPr lang="en-AU" sz="4800" i="1" dirty="0"/>
              <a:t>Coding is a small part of Programming</a:t>
            </a:r>
          </a:p>
        </p:txBody>
      </p:sp>
    </p:spTree>
    <p:extLst>
      <p:ext uri="{BB962C8B-B14F-4D97-AF65-F5344CB8AC3E}">
        <p14:creationId xmlns:p14="http://schemas.microsoft.com/office/powerpoint/2010/main" val="21446265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5DF7E-EA20-3942-B592-EDE4DBD586E2}"/>
              </a:ext>
            </a:extLst>
          </p:cNvPr>
          <p:cNvSpPr>
            <a:spLocks noGrp="1"/>
          </p:cNvSpPr>
          <p:nvPr>
            <p:ph type="title"/>
          </p:nvPr>
        </p:nvSpPr>
        <p:spPr/>
        <p:txBody>
          <a:bodyPr/>
          <a:lstStyle/>
          <a:p>
            <a:r>
              <a:rPr lang="en-AU" dirty="0"/>
              <a:t>(Our) Development Environment</a:t>
            </a:r>
          </a:p>
        </p:txBody>
      </p:sp>
      <p:sp>
        <p:nvSpPr>
          <p:cNvPr id="3" name="Text Placeholder 2">
            <a:extLst>
              <a:ext uri="{FF2B5EF4-FFF2-40B4-BE49-F238E27FC236}">
                <a16:creationId xmlns:a16="http://schemas.microsoft.com/office/drawing/2014/main" id="{0C318307-66E5-604D-904C-F6BBD5DF143F}"/>
              </a:ext>
            </a:extLst>
          </p:cNvPr>
          <p:cNvSpPr>
            <a:spLocks noGrp="1"/>
          </p:cNvSpPr>
          <p:nvPr>
            <p:ph type="body" idx="1"/>
          </p:nvPr>
        </p:nvSpPr>
        <p:spPr/>
        <p:txBody>
          <a:bodyPr>
            <a:normAutofit lnSpcReduction="10000"/>
          </a:bodyPr>
          <a:lstStyle/>
          <a:p>
            <a:r>
              <a:rPr lang="en-AU" dirty="0"/>
              <a:t>Python Notebook </a:t>
            </a:r>
          </a:p>
          <a:p>
            <a:pPr lvl="1"/>
            <a:r>
              <a:rPr lang="en-AU" dirty="0"/>
              <a:t>	Code Cells</a:t>
            </a:r>
          </a:p>
          <a:p>
            <a:pPr lvl="1"/>
            <a:r>
              <a:rPr lang="en-AU" dirty="0"/>
              <a:t>	Text Cells (Markdown)</a:t>
            </a:r>
          </a:p>
          <a:p>
            <a:pPr lvl="1"/>
            <a:r>
              <a:rPr lang="en-AU" dirty="0"/>
              <a:t>	Interactively run cells</a:t>
            </a:r>
          </a:p>
          <a:p>
            <a:pPr lvl="1"/>
            <a:r>
              <a:rPr lang="en-AU" dirty="0"/>
              <a:t>	Output in notebook</a:t>
            </a:r>
          </a:p>
          <a:p>
            <a:r>
              <a:rPr lang="en-AU" dirty="0"/>
              <a:t>Workflow</a:t>
            </a:r>
          </a:p>
          <a:p>
            <a:pPr lvl="1"/>
            <a:r>
              <a:rPr lang="en-AU" dirty="0"/>
              <a:t>	Edit in notebook</a:t>
            </a:r>
          </a:p>
          <a:p>
            <a:pPr lvl="1"/>
            <a:r>
              <a:rPr lang="en-AU" dirty="0"/>
              <a:t>	Frequently save to GitHub</a:t>
            </a:r>
          </a:p>
          <a:p>
            <a:pPr lvl="1"/>
            <a:r>
              <a:rPr lang="en-AU" dirty="0"/>
              <a:t>	Deploy Binder/</a:t>
            </a:r>
            <a:r>
              <a:rPr lang="en-AU" dirty="0" err="1"/>
              <a:t>NBViewer</a:t>
            </a:r>
            <a:r>
              <a:rPr lang="en-AU" dirty="0"/>
              <a:t>/Report</a:t>
            </a:r>
          </a:p>
        </p:txBody>
      </p:sp>
    </p:spTree>
    <p:extLst>
      <p:ext uri="{BB962C8B-B14F-4D97-AF65-F5344CB8AC3E}">
        <p14:creationId xmlns:p14="http://schemas.microsoft.com/office/powerpoint/2010/main" val="46230898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008F9D1F-A6DA-AA48-AC6D-BAF4907D777F}"/>
              </a:ext>
            </a:extLst>
          </p:cNvPr>
          <p:cNvGrpSpPr/>
          <p:nvPr/>
        </p:nvGrpSpPr>
        <p:grpSpPr>
          <a:xfrm>
            <a:off x="522002" y="1179745"/>
            <a:ext cx="8099995" cy="3590980"/>
            <a:chOff x="468314" y="1823212"/>
            <a:chExt cx="8099995" cy="3590980"/>
          </a:xfrm>
        </p:grpSpPr>
        <p:sp>
          <p:nvSpPr>
            <p:cNvPr id="6" name="TextBox 5">
              <a:extLst>
                <a:ext uri="{FF2B5EF4-FFF2-40B4-BE49-F238E27FC236}">
                  <a16:creationId xmlns:a16="http://schemas.microsoft.com/office/drawing/2014/main" id="{5F832BB1-AAE3-2A49-889B-489D21C353A9}"/>
                </a:ext>
              </a:extLst>
            </p:cNvPr>
            <p:cNvSpPr txBox="1"/>
            <p:nvPr/>
          </p:nvSpPr>
          <p:spPr>
            <a:xfrm rot="16200000">
              <a:off x="-72860" y="2364386"/>
              <a:ext cx="145167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AU" dirty="0"/>
                <a:t>Development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
          <p:nvSpPr>
            <p:cNvPr id="7" name="TextBox 6">
              <a:extLst>
                <a:ext uri="{FF2B5EF4-FFF2-40B4-BE49-F238E27FC236}">
                  <a16:creationId xmlns:a16="http://schemas.microsoft.com/office/drawing/2014/main" id="{49C9927B-E84F-D540-A679-31038EF991DD}"/>
                </a:ext>
              </a:extLst>
            </p:cNvPr>
            <p:cNvSpPr txBox="1"/>
            <p:nvPr/>
          </p:nvSpPr>
          <p:spPr>
            <a:xfrm rot="16200000">
              <a:off x="61353" y="4631931"/>
              <a:ext cx="119519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AU" dirty="0"/>
                <a:t>Production</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
          <p:nvSpPr>
            <p:cNvPr id="10" name="Rounded Rectangle 9">
              <a:extLst>
                <a:ext uri="{FF2B5EF4-FFF2-40B4-BE49-F238E27FC236}">
                  <a16:creationId xmlns:a16="http://schemas.microsoft.com/office/drawing/2014/main" id="{32F414C7-222E-7841-B380-FA513264B1CA}"/>
                </a:ext>
              </a:extLst>
            </p:cNvPr>
            <p:cNvSpPr/>
            <p:nvPr/>
          </p:nvSpPr>
          <p:spPr>
            <a:xfrm>
              <a:off x="1484611" y="2339939"/>
              <a:ext cx="1150706" cy="8013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b="0" i="0" u="none" strike="noStrike" cap="none" spc="0" normalizeH="0" baseline="0" dirty="0">
                <a:ln>
                  <a:noFill/>
                </a:ln>
                <a:solidFill>
                  <a:srgbClr val="333333"/>
                </a:solidFill>
                <a:effectLst/>
                <a:uFillTx/>
                <a:latin typeface="+mn-lt"/>
                <a:ea typeface="+mn-ea"/>
                <a:cs typeface="+mn-cs"/>
                <a:sym typeface="Helvetica"/>
              </a:endParaRPr>
            </a:p>
          </p:txBody>
        </p:sp>
        <p:sp>
          <p:nvSpPr>
            <p:cNvPr id="11" name="Rounded Rectangle 10">
              <a:extLst>
                <a:ext uri="{FF2B5EF4-FFF2-40B4-BE49-F238E27FC236}">
                  <a16:creationId xmlns:a16="http://schemas.microsoft.com/office/drawing/2014/main" id="{24D64ECA-701B-D94B-B905-C680D0C884EF}"/>
                </a:ext>
              </a:extLst>
            </p:cNvPr>
            <p:cNvSpPr/>
            <p:nvPr/>
          </p:nvSpPr>
          <p:spPr>
            <a:xfrm>
              <a:off x="2967518" y="2339939"/>
              <a:ext cx="1150706" cy="8013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2" name="Rounded Rectangle 11">
              <a:extLst>
                <a:ext uri="{FF2B5EF4-FFF2-40B4-BE49-F238E27FC236}">
                  <a16:creationId xmlns:a16="http://schemas.microsoft.com/office/drawing/2014/main" id="{78C529E9-A67C-7C4E-A79D-327500BBE0AC}"/>
                </a:ext>
              </a:extLst>
            </p:cNvPr>
            <p:cNvSpPr/>
            <p:nvPr/>
          </p:nvSpPr>
          <p:spPr>
            <a:xfrm>
              <a:off x="4450425" y="2339938"/>
              <a:ext cx="1150706" cy="8013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3" name="Rounded Rectangle 12">
              <a:extLst>
                <a:ext uri="{FF2B5EF4-FFF2-40B4-BE49-F238E27FC236}">
                  <a16:creationId xmlns:a16="http://schemas.microsoft.com/office/drawing/2014/main" id="{31E9C956-A1E0-2D4F-B9FE-A818DC1A62E7}"/>
                </a:ext>
              </a:extLst>
            </p:cNvPr>
            <p:cNvSpPr/>
            <p:nvPr/>
          </p:nvSpPr>
          <p:spPr>
            <a:xfrm>
              <a:off x="4387027" y="4415902"/>
              <a:ext cx="1150706" cy="8013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4" name="Rounded Rectangle 13">
              <a:extLst>
                <a:ext uri="{FF2B5EF4-FFF2-40B4-BE49-F238E27FC236}">
                  <a16:creationId xmlns:a16="http://schemas.microsoft.com/office/drawing/2014/main" id="{55943C27-0D66-5A43-9F77-CC542FB83A5C}"/>
                </a:ext>
              </a:extLst>
            </p:cNvPr>
            <p:cNvSpPr/>
            <p:nvPr/>
          </p:nvSpPr>
          <p:spPr>
            <a:xfrm>
              <a:off x="5902315" y="4415901"/>
              <a:ext cx="1150706" cy="8013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5" name="Rounded Rectangle 14">
              <a:extLst>
                <a:ext uri="{FF2B5EF4-FFF2-40B4-BE49-F238E27FC236}">
                  <a16:creationId xmlns:a16="http://schemas.microsoft.com/office/drawing/2014/main" id="{1D65124C-1B9D-4A40-95F7-32CB5F277F25}"/>
                </a:ext>
              </a:extLst>
            </p:cNvPr>
            <p:cNvSpPr/>
            <p:nvPr/>
          </p:nvSpPr>
          <p:spPr>
            <a:xfrm>
              <a:off x="7417603" y="4415900"/>
              <a:ext cx="1150706" cy="8013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sp>
          <p:nvSpPr>
            <p:cNvPr id="16" name="Rounded Rectangle 15">
              <a:extLst>
                <a:ext uri="{FF2B5EF4-FFF2-40B4-BE49-F238E27FC236}">
                  <a16:creationId xmlns:a16="http://schemas.microsoft.com/office/drawing/2014/main" id="{F355FA31-B8A9-DB41-95A6-A47DE7992D93}"/>
                </a:ext>
              </a:extLst>
            </p:cNvPr>
            <p:cNvSpPr/>
            <p:nvPr/>
          </p:nvSpPr>
          <p:spPr>
            <a:xfrm>
              <a:off x="3143816" y="3407050"/>
              <a:ext cx="3637128" cy="801385"/>
            </a:xfrm>
            <a:prstGeom prst="round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AU" sz="1800" b="0" i="0" u="none" strike="noStrike" cap="none" spc="0" normalizeH="0" baseline="0">
                <a:ln>
                  <a:noFill/>
                </a:ln>
                <a:solidFill>
                  <a:srgbClr val="333333"/>
                </a:solidFill>
                <a:effectLst/>
                <a:uFillTx/>
                <a:latin typeface="+mn-lt"/>
                <a:ea typeface="+mn-ea"/>
                <a:cs typeface="+mn-cs"/>
                <a:sym typeface="Helvetica"/>
              </a:endParaRPr>
            </a:p>
          </p:txBody>
        </p:sp>
        <p:cxnSp>
          <p:nvCxnSpPr>
            <p:cNvPr id="18" name="Straight Arrow Connector 17">
              <a:extLst>
                <a:ext uri="{FF2B5EF4-FFF2-40B4-BE49-F238E27FC236}">
                  <a16:creationId xmlns:a16="http://schemas.microsoft.com/office/drawing/2014/main" id="{B8047E6E-B3B0-B940-BEBC-99B57AA09FFA}"/>
                </a:ext>
              </a:extLst>
            </p:cNvPr>
            <p:cNvCxnSpPr>
              <a:stCxn id="10" idx="3"/>
              <a:endCxn id="11" idx="1"/>
            </p:cNvCxnSpPr>
            <p:nvPr/>
          </p:nvCxnSpPr>
          <p:spPr>
            <a:xfrm>
              <a:off x="2635317" y="2740632"/>
              <a:ext cx="332201" cy="0"/>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3" name="Straight Arrow Connector 22">
              <a:extLst>
                <a:ext uri="{FF2B5EF4-FFF2-40B4-BE49-F238E27FC236}">
                  <a16:creationId xmlns:a16="http://schemas.microsoft.com/office/drawing/2014/main" id="{0862F1F3-659F-D24D-8418-D96EFE089319}"/>
                </a:ext>
              </a:extLst>
            </p:cNvPr>
            <p:cNvCxnSpPr>
              <a:stCxn id="11" idx="3"/>
              <a:endCxn id="12" idx="1"/>
            </p:cNvCxnSpPr>
            <p:nvPr/>
          </p:nvCxnSpPr>
          <p:spPr>
            <a:xfrm flipV="1">
              <a:off x="4118224" y="2740631"/>
              <a:ext cx="332201" cy="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6" name="Straight Arrow Connector 25">
              <a:extLst>
                <a:ext uri="{FF2B5EF4-FFF2-40B4-BE49-F238E27FC236}">
                  <a16:creationId xmlns:a16="http://schemas.microsoft.com/office/drawing/2014/main" id="{40DB56BE-EA0D-BE46-B045-CE160331E55C}"/>
                </a:ext>
              </a:extLst>
            </p:cNvPr>
            <p:cNvCxnSpPr>
              <a:stCxn id="13" idx="3"/>
              <a:endCxn id="14" idx="1"/>
            </p:cNvCxnSpPr>
            <p:nvPr/>
          </p:nvCxnSpPr>
          <p:spPr>
            <a:xfrm flipV="1">
              <a:off x="5537733" y="4816594"/>
              <a:ext cx="364582" cy="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29" name="Straight Arrow Connector 28">
              <a:extLst>
                <a:ext uri="{FF2B5EF4-FFF2-40B4-BE49-F238E27FC236}">
                  <a16:creationId xmlns:a16="http://schemas.microsoft.com/office/drawing/2014/main" id="{D73E98C7-009D-D040-91EA-EE0A52E15953}"/>
                </a:ext>
              </a:extLst>
            </p:cNvPr>
            <p:cNvCxnSpPr>
              <a:stCxn id="14" idx="3"/>
              <a:endCxn id="15" idx="1"/>
            </p:cNvCxnSpPr>
            <p:nvPr/>
          </p:nvCxnSpPr>
          <p:spPr>
            <a:xfrm flipV="1">
              <a:off x="7053021" y="4816593"/>
              <a:ext cx="364582" cy="1"/>
            </a:xfrm>
            <a:prstGeom prst="straightConnector1">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39" name="Elbow Connector 38">
              <a:extLst>
                <a:ext uri="{FF2B5EF4-FFF2-40B4-BE49-F238E27FC236}">
                  <a16:creationId xmlns:a16="http://schemas.microsoft.com/office/drawing/2014/main" id="{2E259500-93D9-434C-99FB-387D7167DC6F}"/>
                </a:ext>
              </a:extLst>
            </p:cNvPr>
            <p:cNvCxnSpPr>
              <a:cxnSpLocks/>
              <a:stCxn id="12" idx="3"/>
              <a:endCxn id="16" idx="3"/>
            </p:cNvCxnSpPr>
            <p:nvPr/>
          </p:nvCxnSpPr>
          <p:spPr>
            <a:xfrm>
              <a:off x="5601131" y="2740631"/>
              <a:ext cx="1179813" cy="1067112"/>
            </a:xfrm>
            <a:prstGeom prst="bentConnector3">
              <a:avLst>
                <a:gd name="adj1" fmla="val 119376"/>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cxnSp>
          <p:nvCxnSpPr>
            <p:cNvPr id="42" name="Elbow Connector 41">
              <a:extLst>
                <a:ext uri="{FF2B5EF4-FFF2-40B4-BE49-F238E27FC236}">
                  <a16:creationId xmlns:a16="http://schemas.microsoft.com/office/drawing/2014/main" id="{4834453C-B054-2D47-862F-B31ED77903FC}"/>
                </a:ext>
              </a:extLst>
            </p:cNvPr>
            <p:cNvCxnSpPr>
              <a:cxnSpLocks/>
              <a:stCxn id="16" idx="1"/>
              <a:endCxn id="13" idx="1"/>
            </p:cNvCxnSpPr>
            <p:nvPr/>
          </p:nvCxnSpPr>
          <p:spPr>
            <a:xfrm rot="10800000" flipH="1" flipV="1">
              <a:off x="3143815" y="3807743"/>
              <a:ext cx="1243211" cy="1008852"/>
            </a:xfrm>
            <a:prstGeom prst="bentConnector3">
              <a:avLst>
                <a:gd name="adj1" fmla="val -18388"/>
              </a:avLst>
            </a:prstGeom>
            <a:noFill/>
            <a:ln w="25400" cap="flat">
              <a:solidFill>
                <a:schemeClr val="accent1"/>
              </a:solidFill>
              <a:prstDash val="solid"/>
              <a:round/>
              <a:tailEnd type="triangle"/>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cxnSp>
      </p:grpSp>
      <p:sp>
        <p:nvSpPr>
          <p:cNvPr id="47" name="TextBox 46">
            <a:extLst>
              <a:ext uri="{FF2B5EF4-FFF2-40B4-BE49-F238E27FC236}">
                <a16:creationId xmlns:a16="http://schemas.microsoft.com/office/drawing/2014/main" id="{323E2B00-0CF0-6142-B6EB-AC3E832EA498}"/>
              </a:ext>
            </a:extLst>
          </p:cNvPr>
          <p:cNvSpPr txBox="1"/>
          <p:nvPr/>
        </p:nvSpPr>
        <p:spPr>
          <a:xfrm>
            <a:off x="1570043" y="1943276"/>
            <a:ext cx="1078176"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AU" sz="1400" b="0" i="0" u="none" strike="noStrike" cap="none" spc="0" normalizeH="0" baseline="0" dirty="0">
                <a:ln>
                  <a:noFill/>
                </a:ln>
                <a:solidFill>
                  <a:srgbClr val="333333"/>
                </a:solidFill>
                <a:effectLst/>
                <a:uFillTx/>
                <a:latin typeface="+mn-lt"/>
                <a:ea typeface="+mn-ea"/>
                <a:cs typeface="+mn-cs"/>
                <a:sym typeface="Helvetica"/>
              </a:rPr>
              <a:t>Extract Data</a:t>
            </a:r>
          </a:p>
        </p:txBody>
      </p:sp>
      <p:sp>
        <p:nvSpPr>
          <p:cNvPr id="48" name="TextBox 47">
            <a:extLst>
              <a:ext uri="{FF2B5EF4-FFF2-40B4-BE49-F238E27FC236}">
                <a16:creationId xmlns:a16="http://schemas.microsoft.com/office/drawing/2014/main" id="{6CC0524C-429F-A54D-80AB-521B8E913A8E}"/>
              </a:ext>
            </a:extLst>
          </p:cNvPr>
          <p:cNvSpPr txBox="1"/>
          <p:nvPr/>
        </p:nvSpPr>
        <p:spPr>
          <a:xfrm>
            <a:off x="3121124" y="1882233"/>
            <a:ext cx="913171"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AU" sz="1400" b="0" i="0" u="none" strike="noStrike" cap="none" spc="0" normalizeH="0" baseline="0" dirty="0">
                <a:ln>
                  <a:noFill/>
                </a:ln>
                <a:solidFill>
                  <a:srgbClr val="333333"/>
                </a:solidFill>
                <a:effectLst/>
                <a:uFillTx/>
                <a:latin typeface="+mn-lt"/>
                <a:ea typeface="+mn-ea"/>
                <a:cs typeface="+mn-cs"/>
                <a:sym typeface="Helvetica"/>
              </a:rPr>
              <a:t>Develop Notebook</a:t>
            </a:r>
          </a:p>
        </p:txBody>
      </p:sp>
      <p:sp>
        <p:nvSpPr>
          <p:cNvPr id="49" name="TextBox 48">
            <a:extLst>
              <a:ext uri="{FF2B5EF4-FFF2-40B4-BE49-F238E27FC236}">
                <a16:creationId xmlns:a16="http://schemas.microsoft.com/office/drawing/2014/main" id="{B307E7F2-3294-F143-9BE8-BFCA9F810E7C}"/>
              </a:ext>
            </a:extLst>
          </p:cNvPr>
          <p:cNvSpPr txBox="1"/>
          <p:nvPr/>
        </p:nvSpPr>
        <p:spPr>
          <a:xfrm>
            <a:off x="6130195" y="4063516"/>
            <a:ext cx="802322"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AU" sz="1400" dirty="0"/>
              <a:t>Run App</a:t>
            </a:r>
            <a:endParaRPr kumimoji="0" lang="en-AU" sz="1400" b="0" i="0" u="none" strike="noStrike" cap="none" spc="0" normalizeH="0" baseline="0" dirty="0">
              <a:ln>
                <a:noFill/>
              </a:ln>
              <a:solidFill>
                <a:srgbClr val="333333"/>
              </a:solidFill>
              <a:effectLst/>
              <a:uFillTx/>
              <a:latin typeface="+mn-lt"/>
              <a:ea typeface="+mn-ea"/>
              <a:cs typeface="+mn-cs"/>
              <a:sym typeface="Helvetica"/>
            </a:endParaRPr>
          </a:p>
        </p:txBody>
      </p:sp>
      <p:sp>
        <p:nvSpPr>
          <p:cNvPr id="50" name="TextBox 49">
            <a:extLst>
              <a:ext uri="{FF2B5EF4-FFF2-40B4-BE49-F238E27FC236}">
                <a16:creationId xmlns:a16="http://schemas.microsoft.com/office/drawing/2014/main" id="{E3543C10-BDFD-6740-BA45-4038D21C2C28}"/>
              </a:ext>
            </a:extLst>
          </p:cNvPr>
          <p:cNvSpPr txBox="1"/>
          <p:nvPr/>
        </p:nvSpPr>
        <p:spPr>
          <a:xfrm>
            <a:off x="4595983" y="1727832"/>
            <a:ext cx="1019101" cy="738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lang="en-AU" sz="1400" dirty="0"/>
              <a:t>Prototype model and outputs</a:t>
            </a:r>
            <a:endParaRPr kumimoji="0" lang="en-AU" sz="1400" b="0" i="0" u="none" strike="noStrike" cap="none" spc="0" normalizeH="0" baseline="0" dirty="0">
              <a:ln>
                <a:noFill/>
              </a:ln>
              <a:solidFill>
                <a:srgbClr val="333333"/>
              </a:solidFill>
              <a:effectLst/>
              <a:uFillTx/>
              <a:latin typeface="+mn-lt"/>
              <a:ea typeface="+mn-ea"/>
              <a:cs typeface="+mn-cs"/>
              <a:sym typeface="Helvetica"/>
            </a:endParaRPr>
          </a:p>
        </p:txBody>
      </p:sp>
      <p:sp>
        <p:nvSpPr>
          <p:cNvPr id="51" name="TextBox 50">
            <a:extLst>
              <a:ext uri="{FF2B5EF4-FFF2-40B4-BE49-F238E27FC236}">
                <a16:creationId xmlns:a16="http://schemas.microsoft.com/office/drawing/2014/main" id="{103EDDCB-42EA-4544-AAF7-7D7A6AE9076C}"/>
              </a:ext>
            </a:extLst>
          </p:cNvPr>
          <p:cNvSpPr txBox="1"/>
          <p:nvPr/>
        </p:nvSpPr>
        <p:spPr>
          <a:xfrm>
            <a:off x="4591595" y="4019238"/>
            <a:ext cx="848946" cy="307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AU" sz="1400" dirty="0"/>
              <a:t>Live</a:t>
            </a:r>
            <a:r>
              <a:rPr kumimoji="0" lang="en-AU" sz="1400" b="0" i="0" u="none" strike="noStrike" cap="none" spc="0" normalizeH="0" baseline="0" dirty="0">
                <a:ln>
                  <a:noFill/>
                </a:ln>
                <a:solidFill>
                  <a:srgbClr val="333333"/>
                </a:solidFill>
                <a:effectLst/>
                <a:uFillTx/>
                <a:latin typeface="+mn-lt"/>
                <a:ea typeface="+mn-ea"/>
                <a:cs typeface="+mn-cs"/>
                <a:sym typeface="Helvetica"/>
              </a:rPr>
              <a:t> Data</a:t>
            </a:r>
          </a:p>
        </p:txBody>
      </p:sp>
      <p:sp>
        <p:nvSpPr>
          <p:cNvPr id="52" name="TextBox 51">
            <a:extLst>
              <a:ext uri="{FF2B5EF4-FFF2-40B4-BE49-F238E27FC236}">
                <a16:creationId xmlns:a16="http://schemas.microsoft.com/office/drawing/2014/main" id="{99E779FC-0A13-A047-9A6D-E4E610AE7021}"/>
              </a:ext>
            </a:extLst>
          </p:cNvPr>
          <p:cNvSpPr txBox="1"/>
          <p:nvPr/>
        </p:nvSpPr>
        <p:spPr>
          <a:xfrm>
            <a:off x="7658449" y="3911516"/>
            <a:ext cx="913171" cy="523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AU" sz="1400" b="0" i="0" u="none" strike="noStrike" cap="none" spc="0" normalizeH="0" baseline="0" dirty="0">
                <a:ln>
                  <a:noFill/>
                </a:ln>
                <a:solidFill>
                  <a:srgbClr val="333333"/>
                </a:solidFill>
                <a:effectLst/>
                <a:uFillTx/>
                <a:latin typeface="+mn-lt"/>
                <a:ea typeface="+mn-ea"/>
                <a:cs typeface="+mn-cs"/>
                <a:sym typeface="Helvetica"/>
              </a:rPr>
              <a:t>Store Outputs</a:t>
            </a:r>
          </a:p>
        </p:txBody>
      </p:sp>
      <p:sp>
        <p:nvSpPr>
          <p:cNvPr id="53" name="TextBox 52">
            <a:extLst>
              <a:ext uri="{FF2B5EF4-FFF2-40B4-BE49-F238E27FC236}">
                <a16:creationId xmlns:a16="http://schemas.microsoft.com/office/drawing/2014/main" id="{EFCDE36B-35A3-4548-9EA1-E285A6A6B963}"/>
              </a:ext>
            </a:extLst>
          </p:cNvPr>
          <p:cNvSpPr txBox="1"/>
          <p:nvPr/>
        </p:nvSpPr>
        <p:spPr>
          <a:xfrm>
            <a:off x="3740745" y="2765399"/>
            <a:ext cx="2326107" cy="7386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AU" sz="1400" b="0" i="0" u="none" strike="noStrike" cap="none" spc="0" normalizeH="0" baseline="0" dirty="0">
                <a:ln>
                  <a:noFill/>
                </a:ln>
                <a:solidFill>
                  <a:srgbClr val="333333"/>
                </a:solidFill>
                <a:effectLst/>
                <a:uFillTx/>
                <a:latin typeface="+mn-lt"/>
                <a:ea typeface="+mn-ea"/>
                <a:cs typeface="+mn-cs"/>
                <a:sym typeface="Helvetica"/>
              </a:rPr>
              <a:t>Notebook </a:t>
            </a:r>
            <a:r>
              <a:rPr kumimoji="0" lang="en-AU" sz="1400" b="0" i="0" u="none" strike="noStrike" cap="none" spc="0" normalizeH="0" baseline="0" dirty="0">
                <a:ln>
                  <a:noFill/>
                </a:ln>
                <a:solidFill>
                  <a:srgbClr val="333333"/>
                </a:solidFill>
                <a:effectLst/>
                <a:uFillTx/>
                <a:latin typeface="+mn-lt"/>
                <a:ea typeface="+mn-ea"/>
                <a:cs typeface="+mn-cs"/>
                <a:sym typeface="Wingdings" pitchFamily="2" charset="2"/>
              </a:rPr>
              <a:t> Script  exe</a:t>
            </a:r>
          </a:p>
          <a:p>
            <a:pPr marL="0" marR="0" indent="0" algn="l" defTabSz="914400" rtl="0" fontAlgn="auto" latinLnBrk="0" hangingPunct="0">
              <a:lnSpc>
                <a:spcPct val="100000"/>
              </a:lnSpc>
              <a:spcBef>
                <a:spcPts val="0"/>
              </a:spcBef>
              <a:spcAft>
                <a:spcPts val="0"/>
              </a:spcAft>
              <a:buClrTx/>
              <a:buSzTx/>
              <a:buFontTx/>
              <a:buNone/>
              <a:tabLst/>
            </a:pPr>
            <a:r>
              <a:rPr lang="en-AU" sz="1400" dirty="0">
                <a:sym typeface="Wingdings" pitchFamily="2" charset="2"/>
              </a:rPr>
              <a:t>                 Web App</a:t>
            </a:r>
          </a:p>
          <a:p>
            <a:pPr marL="0" marR="0" indent="0" algn="l" defTabSz="914400" rtl="0" fontAlgn="auto" latinLnBrk="0" hangingPunct="0">
              <a:lnSpc>
                <a:spcPct val="100000"/>
              </a:lnSpc>
              <a:spcBef>
                <a:spcPts val="0"/>
              </a:spcBef>
              <a:spcAft>
                <a:spcPts val="0"/>
              </a:spcAft>
              <a:buClrTx/>
              <a:buSzTx/>
              <a:buFontTx/>
              <a:buNone/>
              <a:tabLst/>
            </a:pPr>
            <a:r>
              <a:rPr lang="en-AU" sz="1400" dirty="0">
                <a:sym typeface="Wingdings" pitchFamily="2" charset="2"/>
              </a:rPr>
              <a:t>               </a:t>
            </a:r>
            <a:r>
              <a:rPr kumimoji="0" lang="en-AU" sz="1400" b="0" i="0" u="none" strike="noStrike" cap="none" spc="0" normalizeH="0" baseline="0" dirty="0">
                <a:ln>
                  <a:noFill/>
                </a:ln>
                <a:solidFill>
                  <a:srgbClr val="333333"/>
                </a:solidFill>
                <a:effectLst/>
                <a:uFillTx/>
                <a:latin typeface="+mn-lt"/>
                <a:ea typeface="+mn-ea"/>
                <a:cs typeface="+mn-cs"/>
                <a:sym typeface="Wingdings" pitchFamily="2" charset="2"/>
              </a:rPr>
              <a:t>  Container</a:t>
            </a:r>
            <a:endParaRPr kumimoji="0" lang="en-AU" sz="1400" b="0" i="0" u="none" strike="noStrike" cap="none" spc="0" normalizeH="0" baseline="0" dirty="0">
              <a:ln>
                <a:noFill/>
              </a:ln>
              <a:solidFill>
                <a:srgbClr val="333333"/>
              </a:solidFill>
              <a:effectLst/>
              <a:uFillTx/>
              <a:latin typeface="+mn-lt"/>
              <a:ea typeface="+mn-ea"/>
              <a:cs typeface="+mn-cs"/>
              <a:sym typeface="Helvetica"/>
            </a:endParaRPr>
          </a:p>
        </p:txBody>
      </p:sp>
      <p:sp>
        <p:nvSpPr>
          <p:cNvPr id="54" name="Title 1">
            <a:extLst>
              <a:ext uri="{FF2B5EF4-FFF2-40B4-BE49-F238E27FC236}">
                <a16:creationId xmlns:a16="http://schemas.microsoft.com/office/drawing/2014/main" id="{5156D2D7-EB1E-CE44-BC80-5711D42DFFE9}"/>
              </a:ext>
            </a:extLst>
          </p:cNvPr>
          <p:cNvSpPr>
            <a:spLocks noGrp="1"/>
          </p:cNvSpPr>
          <p:nvPr>
            <p:ph type="title"/>
          </p:nvPr>
        </p:nvSpPr>
        <p:spPr>
          <a:xfrm>
            <a:off x="468312" y="560387"/>
            <a:ext cx="8207376" cy="996951"/>
          </a:xfrm>
        </p:spPr>
        <p:txBody>
          <a:bodyPr/>
          <a:lstStyle/>
          <a:p>
            <a:r>
              <a:rPr lang="en-AU" dirty="0"/>
              <a:t>Typical Workflow</a:t>
            </a:r>
          </a:p>
        </p:txBody>
      </p:sp>
    </p:spTree>
    <p:extLst>
      <p:ext uri="{BB962C8B-B14F-4D97-AF65-F5344CB8AC3E}">
        <p14:creationId xmlns:p14="http://schemas.microsoft.com/office/powerpoint/2010/main" val="153788982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1FF36-10B1-024E-9300-1E520DC28458}"/>
              </a:ext>
            </a:extLst>
          </p:cNvPr>
          <p:cNvSpPr>
            <a:spLocks noGrp="1"/>
          </p:cNvSpPr>
          <p:nvPr>
            <p:ph type="title"/>
          </p:nvPr>
        </p:nvSpPr>
        <p:spPr/>
        <p:txBody>
          <a:bodyPr/>
          <a:lstStyle/>
          <a:p>
            <a:r>
              <a:rPr lang="en-AU" dirty="0"/>
              <a:t>What is Web Scraping</a:t>
            </a:r>
          </a:p>
        </p:txBody>
      </p:sp>
      <p:pic>
        <p:nvPicPr>
          <p:cNvPr id="8" name="Picture 7" descr="Diagram&#10;&#10;Description automatically generated">
            <a:extLst>
              <a:ext uri="{FF2B5EF4-FFF2-40B4-BE49-F238E27FC236}">
                <a16:creationId xmlns:a16="http://schemas.microsoft.com/office/drawing/2014/main" id="{ABCE9567-E1CD-7645-8EB6-F1C808578D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42019"/>
            <a:ext cx="9144000" cy="3973962"/>
          </a:xfrm>
          <a:prstGeom prst="rect">
            <a:avLst/>
          </a:prstGeom>
        </p:spPr>
      </p:pic>
      <p:sp>
        <p:nvSpPr>
          <p:cNvPr id="9" name="Rectangle 8">
            <a:extLst>
              <a:ext uri="{FF2B5EF4-FFF2-40B4-BE49-F238E27FC236}">
                <a16:creationId xmlns:a16="http://schemas.microsoft.com/office/drawing/2014/main" id="{92A0998E-C655-CF46-9BD7-9A82C022E9BC}"/>
              </a:ext>
            </a:extLst>
          </p:cNvPr>
          <p:cNvSpPr/>
          <p:nvPr/>
        </p:nvSpPr>
        <p:spPr>
          <a:xfrm>
            <a:off x="468312" y="5374578"/>
            <a:ext cx="5109091" cy="369332"/>
          </a:xfrm>
          <a:prstGeom prst="rect">
            <a:avLst/>
          </a:prstGeom>
        </p:spPr>
        <p:txBody>
          <a:bodyPr wrap="none">
            <a:spAutoFit/>
          </a:bodyPr>
          <a:lstStyle/>
          <a:p>
            <a:r>
              <a:rPr lang="en-AU" dirty="0"/>
              <a:t>Image Source: https://</a:t>
            </a:r>
            <a:r>
              <a:rPr lang="en-AU" dirty="0" err="1"/>
              <a:t>i.imgur.com</a:t>
            </a:r>
            <a:r>
              <a:rPr lang="en-AU" dirty="0"/>
              <a:t>/6zM7JBq.png</a:t>
            </a:r>
          </a:p>
        </p:txBody>
      </p:sp>
    </p:spTree>
    <p:extLst>
      <p:ext uri="{BB962C8B-B14F-4D97-AF65-F5344CB8AC3E}">
        <p14:creationId xmlns:p14="http://schemas.microsoft.com/office/powerpoint/2010/main" val="13592768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81B7-3DFA-0A47-A03E-602052E3B2DD}"/>
              </a:ext>
            </a:extLst>
          </p:cNvPr>
          <p:cNvSpPr>
            <a:spLocks noGrp="1"/>
          </p:cNvSpPr>
          <p:nvPr>
            <p:ph type="title"/>
          </p:nvPr>
        </p:nvSpPr>
        <p:spPr/>
        <p:txBody>
          <a:bodyPr/>
          <a:lstStyle/>
          <a:p>
            <a:r>
              <a:rPr lang="en-AU" dirty="0"/>
              <a:t>Python Graph Gallery</a:t>
            </a:r>
          </a:p>
        </p:txBody>
      </p:sp>
      <p:sp>
        <p:nvSpPr>
          <p:cNvPr id="3" name="Text Placeholder 2">
            <a:extLst>
              <a:ext uri="{FF2B5EF4-FFF2-40B4-BE49-F238E27FC236}">
                <a16:creationId xmlns:a16="http://schemas.microsoft.com/office/drawing/2014/main" id="{306B469D-D5AE-7F4B-A4E0-33B2343FFE3D}"/>
              </a:ext>
            </a:extLst>
          </p:cNvPr>
          <p:cNvSpPr>
            <a:spLocks noGrp="1"/>
          </p:cNvSpPr>
          <p:nvPr>
            <p:ph type="body" idx="1"/>
          </p:nvPr>
        </p:nvSpPr>
        <p:spPr>
          <a:xfrm>
            <a:off x="457200" y="1600200"/>
            <a:ext cx="8229600" cy="705118"/>
          </a:xfrm>
        </p:spPr>
        <p:txBody>
          <a:bodyPr/>
          <a:lstStyle/>
          <a:p>
            <a:r>
              <a:rPr lang="en-AU" dirty="0"/>
              <a:t>Plot + Code</a:t>
            </a:r>
          </a:p>
        </p:txBody>
      </p:sp>
      <p:pic>
        <p:nvPicPr>
          <p:cNvPr id="5" name="Picture 4" descr="Chart, scatter chart&#10;&#10;Description automatically generated">
            <a:extLst>
              <a:ext uri="{FF2B5EF4-FFF2-40B4-BE49-F238E27FC236}">
                <a16:creationId xmlns:a16="http://schemas.microsoft.com/office/drawing/2014/main" id="{B9535476-82E8-D149-A68B-7A166A379597}"/>
              </a:ext>
            </a:extLst>
          </p:cNvPr>
          <p:cNvPicPr>
            <a:picLocks noChangeAspect="1"/>
          </p:cNvPicPr>
          <p:nvPr/>
        </p:nvPicPr>
        <p:blipFill rotWithShape="1">
          <a:blip r:embed="rId2">
            <a:extLst>
              <a:ext uri="{28A0092B-C50C-407E-A947-70E740481C1C}">
                <a14:useLocalDpi xmlns:a14="http://schemas.microsoft.com/office/drawing/2010/main" val="0"/>
              </a:ext>
            </a:extLst>
          </a:blip>
          <a:srcRect t="3521"/>
          <a:stretch/>
        </p:blipFill>
        <p:spPr>
          <a:xfrm>
            <a:off x="162585" y="2336800"/>
            <a:ext cx="3222140" cy="3126347"/>
          </a:xfrm>
          <a:prstGeom prst="rect">
            <a:avLst/>
          </a:prstGeom>
        </p:spPr>
      </p:pic>
      <p:pic>
        <p:nvPicPr>
          <p:cNvPr id="7" name="Picture 6" descr="Graphical user interface, text, application, chat or text message&#10;&#10;Description automatically generated">
            <a:extLst>
              <a:ext uri="{FF2B5EF4-FFF2-40B4-BE49-F238E27FC236}">
                <a16:creationId xmlns:a16="http://schemas.microsoft.com/office/drawing/2014/main" id="{B321C2A7-14EE-D043-84A5-03DD2816A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11" y="2348180"/>
            <a:ext cx="5181600" cy="2921000"/>
          </a:xfrm>
          <a:prstGeom prst="rect">
            <a:avLst/>
          </a:prstGeom>
        </p:spPr>
      </p:pic>
      <p:sp>
        <p:nvSpPr>
          <p:cNvPr id="8" name="TextBox 7">
            <a:extLst>
              <a:ext uri="{FF2B5EF4-FFF2-40B4-BE49-F238E27FC236}">
                <a16:creationId xmlns:a16="http://schemas.microsoft.com/office/drawing/2014/main" id="{7315F273-5FA7-EE4D-A58E-0FFD46F710BE}"/>
              </a:ext>
            </a:extLst>
          </p:cNvPr>
          <p:cNvSpPr txBox="1"/>
          <p:nvPr/>
        </p:nvSpPr>
        <p:spPr>
          <a:xfrm>
            <a:off x="334850" y="5769735"/>
            <a:ext cx="4478145" cy="369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8" tIns="45718" rIns="45718" bIns="45718" numCol="1" spcCol="38100" rtlCol="0" anchor="t">
            <a:spAutoFit/>
          </a:bodyPr>
          <a:lstStyle/>
          <a:p>
            <a:r>
              <a:rPr lang="en-AU" dirty="0"/>
              <a:t>https://python-graph-</a:t>
            </a:r>
            <a:r>
              <a:rPr lang="en-AU" dirty="0" err="1"/>
              <a:t>gallery.com</a:t>
            </a:r>
            <a:r>
              <a:rPr lang="en-AU" dirty="0"/>
              <a:t>/line-chart/</a:t>
            </a:r>
            <a:endParaRPr kumimoji="0" lang="en-AU" sz="1800" b="0" i="0" u="none" strike="noStrike" cap="none" spc="0" normalizeH="0" baseline="0" dirty="0">
              <a:ln>
                <a:noFill/>
              </a:ln>
              <a:solidFill>
                <a:srgbClr val="333333"/>
              </a:solidFill>
              <a:effectLst/>
              <a:uFillTx/>
              <a:latin typeface="+mn-lt"/>
              <a:ea typeface="+mn-ea"/>
              <a:cs typeface="+mn-cs"/>
              <a:sym typeface="Helvetica"/>
            </a:endParaRPr>
          </a:p>
        </p:txBody>
      </p:sp>
    </p:spTree>
    <p:extLst>
      <p:ext uri="{BB962C8B-B14F-4D97-AF65-F5344CB8AC3E}">
        <p14:creationId xmlns:p14="http://schemas.microsoft.com/office/powerpoint/2010/main" val="422267422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387B3-6AC4-A548-811A-C3E592418E55}"/>
              </a:ext>
            </a:extLst>
          </p:cNvPr>
          <p:cNvSpPr>
            <a:spLocks noGrp="1"/>
          </p:cNvSpPr>
          <p:nvPr>
            <p:ph type="title"/>
          </p:nvPr>
        </p:nvSpPr>
        <p:spPr/>
        <p:txBody>
          <a:bodyPr/>
          <a:lstStyle/>
          <a:p>
            <a:r>
              <a:rPr lang="en-AU" dirty="0"/>
              <a:t>App in a notebook</a:t>
            </a:r>
          </a:p>
        </p:txBody>
      </p:sp>
      <p:pic>
        <p:nvPicPr>
          <p:cNvPr id="1026" name="Picture 2">
            <a:extLst>
              <a:ext uri="{FF2B5EF4-FFF2-40B4-BE49-F238E27FC236}">
                <a16:creationId xmlns:a16="http://schemas.microsoft.com/office/drawing/2014/main" id="{8CA8B1F0-88D8-794D-A0D1-861EDEB45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23" y="1229708"/>
            <a:ext cx="8622407" cy="4706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72394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 name="The Real reason everyone is here…"/>
          <p:cNvSpPr txBox="1">
            <a:spLocks noGrp="1"/>
          </p:cNvSpPr>
          <p:nvPr>
            <p:ph type="title"/>
          </p:nvPr>
        </p:nvSpPr>
        <p:spPr>
          <a:prstGeom prst="rect">
            <a:avLst/>
          </a:prstGeom>
        </p:spPr>
        <p:txBody>
          <a:bodyPr/>
          <a:lstStyle/>
          <a:p>
            <a:r>
              <a:t>The Real reason everyone is here…</a:t>
            </a:r>
          </a:p>
        </p:txBody>
      </p:sp>
      <p:pic>
        <p:nvPicPr>
          <p:cNvPr id="3" name="Picture 2" descr="Text&#10;&#10;Description automatically generated">
            <a:extLst>
              <a:ext uri="{FF2B5EF4-FFF2-40B4-BE49-F238E27FC236}">
                <a16:creationId xmlns:a16="http://schemas.microsoft.com/office/drawing/2014/main" id="{FCFE8D43-25F1-554D-B145-18BC376D3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74" y="2162175"/>
            <a:ext cx="9051026" cy="253365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 name="Exam Structure"/>
          <p:cNvSpPr txBox="1">
            <a:spLocks noGrp="1"/>
          </p:cNvSpPr>
          <p:nvPr>
            <p:ph type="title"/>
          </p:nvPr>
        </p:nvSpPr>
        <p:spPr>
          <a:prstGeom prst="rect">
            <a:avLst/>
          </a:prstGeom>
        </p:spPr>
        <p:txBody>
          <a:bodyPr/>
          <a:lstStyle/>
          <a:p>
            <a:r>
              <a:rPr dirty="0"/>
              <a:t>Ex</a:t>
            </a:r>
            <a:r>
              <a:rPr lang="en-AU" dirty="0"/>
              <a:t>tended Learning Portfolio (ELP)</a:t>
            </a:r>
            <a:endParaRPr dirty="0"/>
          </a:p>
        </p:txBody>
      </p:sp>
      <p:sp>
        <p:nvSpPr>
          <p:cNvPr id="749" name="2 Hours + 10 min Reading 100 Marks…"/>
          <p:cNvSpPr txBox="1">
            <a:spLocks noGrp="1"/>
          </p:cNvSpPr>
          <p:nvPr>
            <p:ph type="body" idx="1"/>
          </p:nvPr>
        </p:nvSpPr>
        <p:spPr>
          <a:xfrm>
            <a:off x="457200" y="1587500"/>
            <a:ext cx="8229600" cy="4349750"/>
          </a:xfrm>
          <a:prstGeom prst="rect">
            <a:avLst/>
          </a:prstGeom>
        </p:spPr>
        <p:txBody>
          <a:bodyPr lIns="0" tIns="0" rIns="0" bIns="0" anchor="t">
            <a:normAutofit fontScale="85000" lnSpcReduction="20000"/>
          </a:bodyPr>
          <a:lstStyle/>
          <a:p>
            <a:r>
              <a:rPr lang="en-US" dirty="0"/>
              <a:t>Designed to take 3-5</a:t>
            </a:r>
            <a:r>
              <a:rPr dirty="0"/>
              <a:t> Hours</a:t>
            </a:r>
          </a:p>
          <a:p>
            <a:r>
              <a:rPr lang="en-US" dirty="0"/>
              <a:t>24 Hour Window</a:t>
            </a:r>
          </a:p>
          <a:p>
            <a:pPr lvl="1"/>
            <a:r>
              <a:rPr lang="en-US" dirty="0"/>
              <a:t>Starts at published time ENDs next day</a:t>
            </a:r>
          </a:p>
          <a:p>
            <a:pPr lvl="1"/>
            <a:r>
              <a:rPr lang="en-AU" b="1" dirty="0"/>
              <a:t>Check Official timetable!</a:t>
            </a:r>
            <a:endParaRPr lang="en-US" dirty="0"/>
          </a:p>
          <a:p>
            <a:r>
              <a:rPr lang="en-US" dirty="0"/>
              <a:t>Download </a:t>
            </a:r>
            <a:r>
              <a:rPr lang="en-US" dirty="0">
                <a:sym typeface="Wingdings" pitchFamily="2" charset="2"/>
              </a:rPr>
              <a:t> complete  Submit</a:t>
            </a:r>
          </a:p>
          <a:p>
            <a:pPr lvl="1"/>
            <a:r>
              <a:rPr lang="en-US" dirty="0"/>
              <a:t>Download when want, must submit by end time</a:t>
            </a:r>
          </a:p>
          <a:p>
            <a:pPr lvl="1"/>
            <a:r>
              <a:rPr lang="en-US" dirty="0"/>
              <a:t>Download DOES NOT change time due</a:t>
            </a:r>
          </a:p>
          <a:p>
            <a:r>
              <a:rPr lang="en-AU" dirty="0"/>
              <a:t>5 ‘main’ questions</a:t>
            </a:r>
          </a:p>
          <a:p>
            <a:r>
              <a:rPr lang="en-AU" dirty="0"/>
              <a:t>Need to create 1-2 GitHub repositories</a:t>
            </a:r>
          </a:p>
          <a:p>
            <a:r>
              <a:rPr lang="en-AU" dirty="0"/>
              <a:t>Need to write 1 or more notebooks</a:t>
            </a:r>
          </a:p>
          <a:p>
            <a:r>
              <a:rPr lang="en-AU" dirty="0"/>
              <a:t>Copy: Body of Journals </a:t>
            </a:r>
            <a:r>
              <a:rPr lang="en-AU" dirty="0">
                <a:sym typeface="Wingdings" pitchFamily="2" charset="2"/>
              </a:rPr>
              <a:t></a:t>
            </a:r>
            <a:r>
              <a:rPr lang="en-AU" dirty="0"/>
              <a:t> Word document </a:t>
            </a:r>
            <a:r>
              <a:rPr lang="en-AU" dirty="0">
                <a:sym typeface="Wingdings" pitchFamily="2" charset="2"/>
              </a:rPr>
              <a:t></a:t>
            </a:r>
            <a:r>
              <a:rPr lang="en-AU" dirty="0"/>
              <a:t> Turnitin</a:t>
            </a:r>
          </a:p>
          <a:p>
            <a:endParaRPr lang="en-AU" dirty="0"/>
          </a:p>
          <a:p>
            <a:pPr marL="0" indent="0">
              <a:buNone/>
            </a:pPr>
            <a:endParaRPr lang="en-AU" b="1" dirty="0"/>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C87E38-2E2E-654A-998A-45CAB2098B46}"/>
              </a:ext>
            </a:extLst>
          </p:cNvPr>
          <p:cNvSpPr>
            <a:spLocks noGrp="1"/>
          </p:cNvSpPr>
          <p:nvPr>
            <p:ph type="body" idx="1"/>
          </p:nvPr>
        </p:nvSpPr>
        <p:spPr/>
        <p:txBody>
          <a:bodyPr>
            <a:normAutofit/>
          </a:bodyPr>
          <a:lstStyle/>
          <a:p>
            <a:pPr marL="0" indent="0" algn="ctr">
              <a:buNone/>
            </a:pPr>
            <a:r>
              <a:rPr lang="en-AU" sz="4800" i="1" dirty="0"/>
              <a:t>Apply what you know in a new and novel way</a:t>
            </a:r>
          </a:p>
        </p:txBody>
      </p:sp>
    </p:spTree>
    <p:extLst>
      <p:ext uri="{BB962C8B-B14F-4D97-AF65-F5344CB8AC3E}">
        <p14:creationId xmlns:p14="http://schemas.microsoft.com/office/powerpoint/2010/main" val="381644726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F1E3-76B4-AB48-9B46-72797479261F}"/>
              </a:ext>
            </a:extLst>
          </p:cNvPr>
          <p:cNvSpPr>
            <a:spLocks noGrp="1"/>
          </p:cNvSpPr>
          <p:nvPr>
            <p:ph type="title"/>
          </p:nvPr>
        </p:nvSpPr>
        <p:spPr/>
        <p:txBody>
          <a:bodyPr/>
          <a:lstStyle/>
          <a:p>
            <a:r>
              <a:rPr lang="en-AU" dirty="0"/>
              <a:t>Question Ideas</a:t>
            </a:r>
          </a:p>
        </p:txBody>
      </p:sp>
      <p:sp>
        <p:nvSpPr>
          <p:cNvPr id="3" name="Text Placeholder 2">
            <a:extLst>
              <a:ext uri="{FF2B5EF4-FFF2-40B4-BE49-F238E27FC236}">
                <a16:creationId xmlns:a16="http://schemas.microsoft.com/office/drawing/2014/main" id="{1ED422EE-57DB-B34C-8804-2E0E91A7E966}"/>
              </a:ext>
            </a:extLst>
          </p:cNvPr>
          <p:cNvSpPr>
            <a:spLocks noGrp="1"/>
          </p:cNvSpPr>
          <p:nvPr>
            <p:ph type="body" idx="1"/>
          </p:nvPr>
        </p:nvSpPr>
        <p:spPr/>
        <p:txBody>
          <a:bodyPr>
            <a:normAutofit fontScale="92500" lnSpcReduction="20000"/>
          </a:bodyPr>
          <a:lstStyle/>
          <a:p>
            <a:r>
              <a:rPr lang="en-AU" dirty="0"/>
              <a:t>Reflective Writing (Journals as a doc)</a:t>
            </a:r>
          </a:p>
          <a:p>
            <a:pPr lvl="1"/>
            <a:r>
              <a:rPr lang="en-AU" dirty="0"/>
              <a:t>Most important ULO, Why</a:t>
            </a:r>
          </a:p>
          <a:p>
            <a:pPr lvl="1"/>
            <a:r>
              <a:rPr lang="en-AU" dirty="0"/>
              <a:t>Best activity/notebook, Why</a:t>
            </a:r>
          </a:p>
          <a:p>
            <a:pPr lvl="1"/>
            <a:r>
              <a:rPr lang="en-AU" dirty="0"/>
              <a:t>Supported using example of your work</a:t>
            </a:r>
          </a:p>
          <a:p>
            <a:r>
              <a:rPr lang="en-AU" dirty="0"/>
              <a:t>Design a program to…(Step 1-4 of methodology)</a:t>
            </a:r>
          </a:p>
          <a:p>
            <a:r>
              <a:rPr lang="en-AU" dirty="0"/>
              <a:t>Implementation the following… (I/O, testing, interface, </a:t>
            </a:r>
            <a:r>
              <a:rPr lang="en-AU" dirty="0" err="1"/>
              <a:t>github</a:t>
            </a:r>
            <a:r>
              <a:rPr lang="en-AU" dirty="0"/>
              <a:t>)</a:t>
            </a:r>
          </a:p>
          <a:p>
            <a:r>
              <a:rPr lang="en-AU" dirty="0"/>
              <a:t>Fix/test/debug notebook/cell (logical, syntax, debugging, exceptions)</a:t>
            </a:r>
          </a:p>
          <a:p>
            <a:r>
              <a:rPr lang="en-AU" dirty="0"/>
              <a:t>Explain/Complete some code or algorithm</a:t>
            </a:r>
          </a:p>
          <a:p>
            <a:pPr lvl="1"/>
            <a:r>
              <a:rPr lang="en-AU" dirty="0"/>
              <a:t>Add comments (inline/function)</a:t>
            </a:r>
          </a:p>
          <a:p>
            <a:pPr lvl="1"/>
            <a:r>
              <a:rPr lang="en-AU" dirty="0"/>
              <a:t>Improve variable/function names</a:t>
            </a:r>
          </a:p>
          <a:p>
            <a:endParaRPr lang="en-AU" dirty="0"/>
          </a:p>
        </p:txBody>
      </p:sp>
    </p:spTree>
    <p:extLst>
      <p:ext uri="{BB962C8B-B14F-4D97-AF65-F5344CB8AC3E}">
        <p14:creationId xmlns:p14="http://schemas.microsoft.com/office/powerpoint/2010/main" val="333416492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ULO"/>
          <p:cNvSpPr txBox="1">
            <a:spLocks noGrp="1"/>
          </p:cNvSpPr>
          <p:nvPr>
            <p:ph type="title"/>
          </p:nvPr>
        </p:nvSpPr>
        <p:spPr>
          <a:prstGeom prst="rect">
            <a:avLst/>
          </a:prstGeom>
        </p:spPr>
        <p:txBody>
          <a:bodyPr/>
          <a:lstStyle/>
          <a:p>
            <a:r>
              <a:t>ULO</a:t>
            </a:r>
          </a:p>
        </p:txBody>
      </p:sp>
      <p:pic>
        <p:nvPicPr>
          <p:cNvPr id="4" name="Picture 3" descr="Graphical user interface, application&#10;&#10;Description automatically generated with medium confidence">
            <a:extLst>
              <a:ext uri="{FF2B5EF4-FFF2-40B4-BE49-F238E27FC236}">
                <a16:creationId xmlns:a16="http://schemas.microsoft.com/office/drawing/2014/main" id="{02D27682-DF70-1F45-A961-77E356460F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5029"/>
            <a:ext cx="9144000" cy="4963885"/>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 name="Exam Tips"/>
          <p:cNvSpPr txBox="1">
            <a:spLocks noGrp="1"/>
          </p:cNvSpPr>
          <p:nvPr>
            <p:ph type="title"/>
          </p:nvPr>
        </p:nvSpPr>
        <p:spPr>
          <a:prstGeom prst="rect">
            <a:avLst/>
          </a:prstGeom>
        </p:spPr>
        <p:txBody>
          <a:bodyPr/>
          <a:lstStyle/>
          <a:p>
            <a:r>
              <a:rPr lang="en-AU" dirty="0"/>
              <a:t>ELP </a:t>
            </a:r>
            <a:r>
              <a:rPr dirty="0"/>
              <a:t>Tips</a:t>
            </a:r>
          </a:p>
        </p:txBody>
      </p:sp>
      <p:sp>
        <p:nvSpPr>
          <p:cNvPr id="755" name="Focus - Application of Knowledge…"/>
          <p:cNvSpPr txBox="1">
            <a:spLocks noGrp="1"/>
          </p:cNvSpPr>
          <p:nvPr>
            <p:ph type="body" idx="1"/>
          </p:nvPr>
        </p:nvSpPr>
        <p:spPr>
          <a:prstGeom prst="rect">
            <a:avLst/>
          </a:prstGeom>
        </p:spPr>
        <p:txBody>
          <a:bodyPr lIns="0" tIns="0" rIns="0" bIns="0" anchor="t">
            <a:normAutofit/>
          </a:bodyPr>
          <a:lstStyle/>
          <a:p>
            <a:pPr marL="236855" indent="-236855" defTabSz="813816">
              <a:spcBef>
                <a:spcPts val="700"/>
              </a:spcBef>
              <a:defRPr sz="2136"/>
            </a:pPr>
            <a:r>
              <a:rPr dirty="0"/>
              <a:t>Focus - Application of Knowledge</a:t>
            </a:r>
            <a:endParaRPr lang="en-US" dirty="0"/>
          </a:p>
          <a:p>
            <a:pPr marL="236855" indent="-236855" defTabSz="813816">
              <a:spcBef>
                <a:spcPts val="700"/>
              </a:spcBef>
              <a:defRPr sz="2136"/>
            </a:pPr>
            <a:r>
              <a:rPr lang="en-AU" dirty="0"/>
              <a:t>Logic important  S</a:t>
            </a:r>
            <a:r>
              <a:rPr dirty="0" err="1"/>
              <a:t>yntax</a:t>
            </a:r>
            <a:r>
              <a:rPr dirty="0"/>
              <a:t> </a:t>
            </a:r>
            <a:r>
              <a:rPr lang="en-AU" dirty="0"/>
              <a:t>less so</a:t>
            </a:r>
            <a:endParaRPr dirty="0"/>
          </a:p>
          <a:p>
            <a:pPr marL="716280" lvl="1" indent="-236855" defTabSz="813816">
              <a:spcBef>
                <a:spcPts val="700"/>
              </a:spcBef>
              <a:buSzPct val="100000"/>
              <a:buFontTx/>
              <a:buChar char="▪"/>
              <a:defRPr sz="2136"/>
            </a:pPr>
            <a:r>
              <a:rPr dirty="0"/>
              <a:t>Explain/Demonstrate in p</a:t>
            </a:r>
            <a:r>
              <a:rPr lang="en-AU" dirty="0" err="1"/>
              <a:t>suedocode</a:t>
            </a:r>
            <a:endParaRPr dirty="0"/>
          </a:p>
          <a:p>
            <a:pPr marL="716280" lvl="1" indent="-236855" defTabSz="813816">
              <a:spcBef>
                <a:spcPts val="700"/>
              </a:spcBef>
              <a:buSzPct val="100000"/>
              <a:buFontTx/>
              <a:buChar char="▪"/>
              <a:defRPr sz="2136"/>
            </a:pPr>
            <a:r>
              <a:rPr lang="en-AU" dirty="0"/>
              <a:t>Correct </a:t>
            </a:r>
            <a:r>
              <a:rPr dirty="0"/>
              <a:t>Syntax bonus marks</a:t>
            </a:r>
          </a:p>
          <a:p>
            <a:pPr marL="236855" indent="-236855" defTabSz="813816">
              <a:spcBef>
                <a:spcPts val="700"/>
              </a:spcBef>
              <a:defRPr sz="2136"/>
            </a:pPr>
            <a:r>
              <a:rPr dirty="0"/>
              <a:t>Answer the Question</a:t>
            </a:r>
          </a:p>
          <a:p>
            <a:pPr marL="716280" lvl="1" indent="-236855" defTabSz="813816">
              <a:spcBef>
                <a:spcPts val="700"/>
              </a:spcBef>
              <a:buSzPct val="100000"/>
              <a:buFontTx/>
              <a:buChar char="▪"/>
              <a:defRPr sz="2136"/>
            </a:pPr>
            <a:r>
              <a:rPr dirty="0"/>
              <a:t>Show me what you know</a:t>
            </a:r>
            <a:endParaRPr lang="en-AU" dirty="0"/>
          </a:p>
          <a:p>
            <a:pPr marL="716280" lvl="1" indent="-236855" defTabSz="813816">
              <a:spcBef>
                <a:spcPts val="700"/>
              </a:spcBef>
              <a:buSzPct val="100000"/>
              <a:buFontTx/>
              <a:buChar char="▪"/>
              <a:defRPr sz="2136"/>
            </a:pPr>
            <a:r>
              <a:rPr dirty="0"/>
              <a:t>No Answer - round figure</a:t>
            </a:r>
          </a:p>
          <a:p>
            <a:pPr marL="716280" lvl="1" indent="-236855" defTabSz="813816">
              <a:spcBef>
                <a:spcPts val="700"/>
              </a:spcBef>
              <a:buSzPct val="100000"/>
              <a:buFontTx/>
              <a:buChar char="▪"/>
              <a:defRPr sz="2136"/>
            </a:pPr>
            <a:r>
              <a:rPr dirty="0"/>
              <a:t>Worst Case - rewrite the question</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C87E38-2E2E-654A-998A-45CAB2098B46}"/>
              </a:ext>
            </a:extLst>
          </p:cNvPr>
          <p:cNvSpPr>
            <a:spLocks noGrp="1"/>
          </p:cNvSpPr>
          <p:nvPr>
            <p:ph type="body" idx="1"/>
          </p:nvPr>
        </p:nvSpPr>
        <p:spPr/>
        <p:txBody>
          <a:bodyPr>
            <a:normAutofit fontScale="92500" lnSpcReduction="10000"/>
          </a:bodyPr>
          <a:lstStyle/>
          <a:p>
            <a:pPr marL="0" indent="0" algn="ctr">
              <a:buNone/>
            </a:pPr>
            <a:r>
              <a:rPr lang="en-AU" sz="4800" i="1" dirty="0"/>
              <a:t>If you can’t do something, then the next best thing is to document what you want to do. Not as good as doing it, but better than not mentioning it.</a:t>
            </a:r>
          </a:p>
          <a:p>
            <a:pPr marL="0" indent="0" algn="ctr">
              <a:buNone/>
            </a:pPr>
            <a:r>
              <a:rPr lang="en-AU" sz="4800" i="1" dirty="0"/>
              <a:t> </a:t>
            </a:r>
          </a:p>
        </p:txBody>
      </p:sp>
    </p:spTree>
    <p:extLst>
      <p:ext uri="{BB962C8B-B14F-4D97-AF65-F5344CB8AC3E}">
        <p14:creationId xmlns:p14="http://schemas.microsoft.com/office/powerpoint/2010/main" val="3603931822"/>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Study Tips"/>
          <p:cNvSpPr txBox="1">
            <a:spLocks noGrp="1"/>
          </p:cNvSpPr>
          <p:nvPr>
            <p:ph type="title"/>
          </p:nvPr>
        </p:nvSpPr>
        <p:spPr>
          <a:prstGeom prst="rect">
            <a:avLst/>
          </a:prstGeom>
        </p:spPr>
        <p:txBody>
          <a:bodyPr/>
          <a:lstStyle/>
          <a:p>
            <a:r>
              <a:rPr lang="en-AU" dirty="0"/>
              <a:t>Revision</a:t>
            </a:r>
            <a:r>
              <a:rPr dirty="0"/>
              <a:t> </a:t>
            </a:r>
            <a:r>
              <a:rPr lang="en-AU" dirty="0"/>
              <a:t>Strategy</a:t>
            </a:r>
            <a:endParaRPr dirty="0"/>
          </a:p>
        </p:txBody>
      </p:sp>
      <p:sp>
        <p:nvSpPr>
          <p:cNvPr id="761" name="READ Text Book…"/>
          <p:cNvSpPr txBox="1">
            <a:spLocks noGrp="1"/>
          </p:cNvSpPr>
          <p:nvPr>
            <p:ph type="body" idx="1"/>
          </p:nvPr>
        </p:nvSpPr>
        <p:spPr>
          <a:prstGeom prst="rect">
            <a:avLst/>
          </a:prstGeom>
        </p:spPr>
        <p:txBody>
          <a:bodyPr lIns="0" tIns="0" rIns="0" bIns="0" anchor="t">
            <a:normAutofit/>
          </a:bodyPr>
          <a:lstStyle/>
          <a:p>
            <a:r>
              <a:rPr lang="en-AU" dirty="0"/>
              <a:t>Blackboard (Lecture notes, Videos, notebooks)</a:t>
            </a:r>
            <a:endParaRPr dirty="0"/>
          </a:p>
          <a:p>
            <a:r>
              <a:rPr lang="en-AU" dirty="0"/>
              <a:t>Review all notebooks</a:t>
            </a:r>
            <a:endParaRPr dirty="0"/>
          </a:p>
          <a:p>
            <a:pPr lvl="1"/>
            <a:r>
              <a:rPr lang="en-AU" dirty="0"/>
              <a:t>Delete answer and try again</a:t>
            </a:r>
          </a:p>
          <a:p>
            <a:r>
              <a:rPr lang="en-AU" dirty="0"/>
              <a:t>Online Judge</a:t>
            </a:r>
          </a:p>
          <a:p>
            <a:r>
              <a:rPr lang="en-AU" dirty="0"/>
              <a:t>YouTube </a:t>
            </a:r>
          </a:p>
          <a:p>
            <a:pPr lvl="1"/>
            <a:r>
              <a:rPr lang="en-AU" dirty="0" err="1"/>
              <a:t>Socratica</a:t>
            </a:r>
            <a:r>
              <a:rPr lang="en-AU" dirty="0"/>
              <a:t> Python Playlist</a:t>
            </a:r>
          </a:p>
          <a:p>
            <a:pPr lvl="1"/>
            <a:r>
              <a:rPr lang="en-AU" dirty="0"/>
              <a:t>See Blackboard</a:t>
            </a:r>
          </a:p>
          <a:p>
            <a:pPr lvl="1" indent="0"/>
            <a:endParaRPr lang="en-AU" dirty="0"/>
          </a:p>
          <a:p>
            <a:pPr marL="0" indent="0">
              <a:buNone/>
            </a:pPr>
            <a:endParaRPr dirty="0"/>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E023-D1AE-3C42-AD0A-84C07EC2D2C6}"/>
              </a:ext>
            </a:extLst>
          </p:cNvPr>
          <p:cNvSpPr>
            <a:spLocks noGrp="1"/>
          </p:cNvSpPr>
          <p:nvPr>
            <p:ph type="title"/>
          </p:nvPr>
        </p:nvSpPr>
        <p:spPr/>
        <p:txBody>
          <a:bodyPr/>
          <a:lstStyle/>
          <a:p>
            <a:r>
              <a:rPr lang="en-AU" dirty="0"/>
              <a:t>Important Notebooks</a:t>
            </a:r>
          </a:p>
        </p:txBody>
      </p:sp>
      <p:sp>
        <p:nvSpPr>
          <p:cNvPr id="3" name="Text Placeholder 2">
            <a:extLst>
              <a:ext uri="{FF2B5EF4-FFF2-40B4-BE49-F238E27FC236}">
                <a16:creationId xmlns:a16="http://schemas.microsoft.com/office/drawing/2014/main" id="{BD8FC9E7-B5F6-7B42-AF46-D2F610B58181}"/>
              </a:ext>
            </a:extLst>
          </p:cNvPr>
          <p:cNvSpPr>
            <a:spLocks noGrp="1"/>
          </p:cNvSpPr>
          <p:nvPr>
            <p:ph type="body" idx="1"/>
          </p:nvPr>
        </p:nvSpPr>
        <p:spPr/>
        <p:txBody>
          <a:bodyPr/>
          <a:lstStyle/>
          <a:p>
            <a:r>
              <a:rPr lang="en-AU" dirty="0"/>
              <a:t>Design - Calculator Walkthrough</a:t>
            </a:r>
          </a:p>
          <a:p>
            <a:r>
              <a:rPr lang="en-AU" dirty="0"/>
              <a:t>Implementation - (Good) Calculator Walkthrough</a:t>
            </a:r>
          </a:p>
          <a:p>
            <a:r>
              <a:rPr lang="en-AU" dirty="0"/>
              <a:t>Testing (assert/</a:t>
            </a:r>
            <a:r>
              <a:rPr lang="en-AU" dirty="0" err="1"/>
              <a:t>doctest</a:t>
            </a:r>
            <a:r>
              <a:rPr lang="en-AU" dirty="0"/>
              <a:t>)</a:t>
            </a:r>
          </a:p>
          <a:p>
            <a:r>
              <a:rPr lang="en-AU" dirty="0"/>
              <a:t>Pay Calculator (Forms and </a:t>
            </a:r>
            <a:r>
              <a:rPr lang="en-AU" dirty="0" err="1"/>
              <a:t>ipywidgits</a:t>
            </a:r>
            <a:r>
              <a:rPr lang="en-AU" dirty="0"/>
              <a:t>)</a:t>
            </a:r>
          </a:p>
          <a:p>
            <a:r>
              <a:rPr lang="en-AU" dirty="0"/>
              <a:t>Input validation</a:t>
            </a:r>
          </a:p>
          <a:p>
            <a:r>
              <a:rPr lang="en-AU" dirty="0"/>
              <a:t>Simple Dashboard</a:t>
            </a:r>
          </a:p>
        </p:txBody>
      </p:sp>
    </p:spTree>
    <p:extLst>
      <p:ext uri="{BB962C8B-B14F-4D97-AF65-F5344CB8AC3E}">
        <p14:creationId xmlns:p14="http://schemas.microsoft.com/office/powerpoint/2010/main" val="89500613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 name="Can You…"/>
          <p:cNvSpPr txBox="1">
            <a:spLocks noGrp="1"/>
          </p:cNvSpPr>
          <p:nvPr>
            <p:ph type="title"/>
          </p:nvPr>
        </p:nvSpPr>
        <p:spPr>
          <a:prstGeom prst="rect">
            <a:avLst/>
          </a:prstGeom>
        </p:spPr>
        <p:txBody>
          <a:bodyPr/>
          <a:lstStyle/>
          <a:p>
            <a:r>
              <a:t>Can You…</a:t>
            </a:r>
          </a:p>
        </p:txBody>
      </p:sp>
      <p:sp>
        <p:nvSpPr>
          <p:cNvPr id="764" name="Provide an overview of ULO…"/>
          <p:cNvSpPr txBox="1">
            <a:spLocks noGrp="1"/>
          </p:cNvSpPr>
          <p:nvPr>
            <p:ph type="body" idx="1"/>
          </p:nvPr>
        </p:nvSpPr>
        <p:spPr>
          <a:prstGeom prst="rect">
            <a:avLst/>
          </a:prstGeom>
        </p:spPr>
        <p:txBody>
          <a:bodyPr/>
          <a:lstStyle/>
          <a:p>
            <a:r>
              <a:rPr dirty="0"/>
              <a:t>Provide an overview of ULO</a:t>
            </a:r>
          </a:p>
          <a:p>
            <a:r>
              <a:rPr dirty="0"/>
              <a:t>Provide an overview of Lectures</a:t>
            </a:r>
          </a:p>
          <a:p>
            <a:r>
              <a:rPr dirty="0"/>
              <a:t>Discuss E</a:t>
            </a:r>
            <a:r>
              <a:rPr lang="en-AU" dirty="0" err="1"/>
              <a:t>xtended</a:t>
            </a:r>
            <a:r>
              <a:rPr lang="en-AU" dirty="0"/>
              <a:t> Learning Portfolio</a:t>
            </a:r>
            <a:endParaRPr dirty="0"/>
          </a:p>
          <a:p>
            <a:pPr marL="660400" lvl="2" indent="-266700">
              <a:buSzPct val="100000"/>
              <a:buFontTx/>
              <a:buChar char="▪"/>
            </a:pPr>
            <a:r>
              <a:rPr dirty="0"/>
              <a:t>Questions</a:t>
            </a:r>
          </a:p>
          <a:p>
            <a:pPr marL="660400" lvl="2" indent="-266700">
              <a:buSzPct val="100000"/>
              <a:buFontTx/>
              <a:buChar char="▪"/>
            </a:pPr>
            <a:r>
              <a:rPr dirty="0"/>
              <a:t>Study Strategies</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Date Placeholder 3"/>
          <p:cNvSpPr txBox="1"/>
          <p:nvPr/>
        </p:nvSpPr>
        <p:spPr>
          <a:xfrm>
            <a:off x="4022725" y="6078537"/>
            <a:ext cx="665163" cy="1728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defRPr sz="1200">
                <a:solidFill>
                  <a:schemeClr val="accent1"/>
                </a:solidFill>
              </a:defRPr>
            </a:lvl1pPr>
          </a:lstStyle>
          <a:p>
            <a:r>
              <a:t>S1 / 2015</a:t>
            </a:r>
          </a:p>
        </p:txBody>
      </p:sp>
      <p:pic>
        <p:nvPicPr>
          <p:cNvPr id="767" name="Picture 1" descr="Picture 1"/>
          <p:cNvPicPr>
            <a:picLocks noChangeAspect="1"/>
          </p:cNvPicPr>
          <p:nvPr/>
        </p:nvPicPr>
        <p:blipFill>
          <a:blip r:embed="rId2"/>
          <a:stretch>
            <a:fillRect/>
          </a:stretch>
        </p:blipFill>
        <p:spPr>
          <a:xfrm>
            <a:off x="2247705" y="206196"/>
            <a:ext cx="4212470" cy="5957197"/>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2810" cy="6858000"/>
          </a:xfrm>
          <a:prstGeom prst="rect">
            <a:avLst/>
          </a:prstGeom>
        </p:spPr>
      </p:pic>
      <p:sp>
        <p:nvSpPr>
          <p:cNvPr id="12" name="Rectangle 11"/>
          <p:cNvSpPr/>
          <p:nvPr/>
        </p:nvSpPr>
        <p:spPr>
          <a:xfrm>
            <a:off x="-1" y="0"/>
            <a:ext cx="9142810" cy="6858000"/>
          </a:xfrm>
          <a:prstGeom prst="rect">
            <a:avLst/>
          </a:prstGeom>
          <a:solidFill>
            <a:srgbClr val="D60C8C">
              <a:alpha val="72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675" dirty="0"/>
          </a:p>
        </p:txBody>
      </p:sp>
      <p:sp>
        <p:nvSpPr>
          <p:cNvPr id="23" name="TextBox 22"/>
          <p:cNvSpPr txBox="1"/>
          <p:nvPr/>
        </p:nvSpPr>
        <p:spPr>
          <a:xfrm>
            <a:off x="6208453" y="-782502"/>
            <a:ext cx="184731" cy="196208"/>
          </a:xfrm>
          <a:prstGeom prst="rect">
            <a:avLst/>
          </a:prstGeom>
          <a:noFill/>
        </p:spPr>
        <p:txBody>
          <a:bodyPr wrap="none" rtlCol="0">
            <a:spAutoFit/>
          </a:bodyPr>
          <a:lstStyle/>
          <a:p>
            <a:endParaRPr lang="en-US" sz="675" dirty="0"/>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57703" y="1150603"/>
            <a:ext cx="2243441" cy="395594"/>
          </a:xfrm>
          <a:prstGeom prst="rect">
            <a:avLst/>
          </a:prstGeom>
        </p:spPr>
      </p:pic>
      <p:sp>
        <p:nvSpPr>
          <p:cNvPr id="26" name="Rounded Rectangle 25"/>
          <p:cNvSpPr/>
          <p:nvPr/>
        </p:nvSpPr>
        <p:spPr>
          <a:xfrm>
            <a:off x="314879" y="1148676"/>
            <a:ext cx="2685701" cy="621385"/>
          </a:xfrm>
          <a:prstGeom prst="roundRect">
            <a:avLst/>
          </a:prstGeom>
          <a:no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p>
        </p:txBody>
      </p:sp>
      <p:cxnSp>
        <p:nvCxnSpPr>
          <p:cNvPr id="10" name="Straight Connector 9"/>
          <p:cNvCxnSpPr/>
          <p:nvPr/>
        </p:nvCxnSpPr>
        <p:spPr>
          <a:xfrm>
            <a:off x="457736" y="1460258"/>
            <a:ext cx="2395800" cy="0"/>
          </a:xfrm>
          <a:prstGeom prst="line">
            <a:avLst/>
          </a:prstGeom>
          <a:ln>
            <a:noFill/>
          </a:ln>
          <a:effectLst/>
        </p:spPr>
        <p:style>
          <a:lnRef idx="2">
            <a:schemeClr val="accent1"/>
          </a:lnRef>
          <a:fillRef idx="0">
            <a:schemeClr val="accent1"/>
          </a:fillRef>
          <a:effectRef idx="1">
            <a:schemeClr val="accent1"/>
          </a:effectRef>
          <a:fontRef idx="minor">
            <a:schemeClr val="tx1"/>
          </a:fontRef>
        </p:style>
      </p:cxnSp>
      <p:sp>
        <p:nvSpPr>
          <p:cNvPr id="27" name="Title 1"/>
          <p:cNvSpPr txBox="1">
            <a:spLocks/>
          </p:cNvSpPr>
          <p:nvPr/>
        </p:nvSpPr>
        <p:spPr>
          <a:xfrm>
            <a:off x="178249" y="1316221"/>
            <a:ext cx="8786309" cy="4245117"/>
          </a:xfrm>
          <a:prstGeom prst="rect">
            <a:avLst/>
          </a:prstGeom>
          <a:ln w="38100">
            <a:solidFill>
              <a:schemeClr val="bg1"/>
            </a:solidFill>
          </a:ln>
        </p:spPr>
        <p:txBody>
          <a:bodyPr vert="horz" wrap="square" lIns="269965" tIns="67491" rIns="269965" bIns="67491" rtlCol="0" anchor="ctr">
            <a:spAutoFit/>
          </a:bodyPr>
          <a:lstStyle>
            <a:lvl1pPr algn="ctr" defTabSz="1219261" rtl="0" eaLnBrk="1" latinLnBrk="0" hangingPunct="1">
              <a:spcBef>
                <a:spcPct val="0"/>
              </a:spcBef>
              <a:buNone/>
              <a:defRPr sz="7500" kern="1200">
                <a:solidFill>
                  <a:schemeClr val="bg2"/>
                </a:solidFill>
                <a:latin typeface="Raleway ExtraBold"/>
                <a:ea typeface="+mj-ea"/>
                <a:cs typeface="Raleway ExtraBold"/>
              </a:defRPr>
            </a:lvl1pPr>
          </a:lstStyle>
          <a:p>
            <a:pPr algn="l" fontAlgn="ctr"/>
            <a:r>
              <a:rPr lang="en-US" sz="1500" b="1" dirty="0">
                <a:solidFill>
                  <a:schemeClr val="bg1"/>
                </a:solidFill>
                <a:latin typeface="+mj-lt"/>
                <a:cs typeface="Calibri Regular" charset="0"/>
              </a:rPr>
              <a:t>eVALUate is Curtin’s way of getting feedback on your experience in a unit and with your teachers.</a:t>
            </a:r>
          </a:p>
          <a:p>
            <a:pPr algn="l" fontAlgn="ctr"/>
            <a:endParaRPr lang="en-US" sz="1500" b="1" dirty="0">
              <a:solidFill>
                <a:schemeClr val="bg1"/>
              </a:solidFill>
              <a:latin typeface="+mj-lt"/>
              <a:cs typeface="Calibri Regular" charset="0"/>
            </a:endParaRPr>
          </a:p>
          <a:p>
            <a:pPr algn="l" fontAlgn="ctr"/>
            <a:r>
              <a:rPr lang="en-US" sz="1500" b="1" dirty="0">
                <a:solidFill>
                  <a:schemeClr val="bg1"/>
                </a:solidFill>
                <a:latin typeface="+mj-lt"/>
                <a:cs typeface="Calibri Regular" charset="0"/>
              </a:rPr>
              <a:t>This feedback helps us to improve your learning experience in individual units and the overall course.</a:t>
            </a:r>
          </a:p>
          <a:p>
            <a:pPr algn="l" fontAlgn="ctr"/>
            <a:endParaRPr lang="en-US" sz="1500" b="1" dirty="0">
              <a:solidFill>
                <a:schemeClr val="bg1"/>
              </a:solidFill>
              <a:latin typeface="+mj-lt"/>
              <a:cs typeface="Calibri Regular" charset="0"/>
            </a:endParaRPr>
          </a:p>
          <a:p>
            <a:pPr algn="l" fontAlgn="ctr"/>
            <a:r>
              <a:rPr lang="en-US" sz="1500" b="1" dirty="0">
                <a:solidFill>
                  <a:schemeClr val="bg1"/>
                </a:solidFill>
                <a:latin typeface="+mj-lt"/>
                <a:cs typeface="Calibri Regular" charset="0"/>
              </a:rPr>
              <a:t>We tend to only give feedback when something is really good or really bad.  But we also want all the important feedback that sits in the middle.  This helps us to improve and be better at what we do. </a:t>
            </a:r>
          </a:p>
          <a:p>
            <a:pPr algn="l" fontAlgn="ctr"/>
            <a:endParaRPr lang="en-US" sz="1500" b="1" dirty="0">
              <a:solidFill>
                <a:schemeClr val="bg1"/>
              </a:solidFill>
              <a:latin typeface="+mj-lt"/>
              <a:cs typeface="Calibri Regular" charset="0"/>
            </a:endParaRPr>
          </a:p>
          <a:p>
            <a:pPr algn="l" fontAlgn="ctr"/>
            <a:r>
              <a:rPr lang="en-US" sz="1500" b="1" dirty="0">
                <a:solidFill>
                  <a:schemeClr val="bg1"/>
                </a:solidFill>
                <a:latin typeface="+mj-lt"/>
                <a:cs typeface="Calibri Regular" charset="0"/>
              </a:rPr>
              <a:t>Be </a:t>
            </a:r>
            <a:r>
              <a:rPr lang="en-US" sz="3000" b="1" dirty="0">
                <a:solidFill>
                  <a:schemeClr val="bg1"/>
                </a:solidFill>
                <a:latin typeface="+mj-lt"/>
                <a:cs typeface="Calibri Regular" charset="0"/>
              </a:rPr>
              <a:t>professional</a:t>
            </a:r>
            <a:r>
              <a:rPr lang="en-US" sz="1500" b="1" dirty="0">
                <a:solidFill>
                  <a:schemeClr val="bg1"/>
                </a:solidFill>
                <a:latin typeface="+mj-lt"/>
                <a:cs typeface="Calibri Regular" charset="0"/>
              </a:rPr>
              <a:t> when completing the survey – remember that integrity and respect are important Curtin values. You can be </a:t>
            </a:r>
            <a:r>
              <a:rPr lang="en-US" sz="1500" b="1" i="1" dirty="0">
                <a:solidFill>
                  <a:schemeClr val="bg1"/>
                </a:solidFill>
                <a:latin typeface="+mj-lt"/>
                <a:cs typeface="Calibri Regular" charset="0"/>
              </a:rPr>
              <a:t>constructive</a:t>
            </a:r>
            <a:r>
              <a:rPr lang="en-US" sz="1500" b="1" dirty="0">
                <a:solidFill>
                  <a:schemeClr val="bg1"/>
                </a:solidFill>
                <a:latin typeface="+mj-lt"/>
                <a:cs typeface="Calibri Regular" charset="0"/>
              </a:rPr>
              <a:t> and </a:t>
            </a:r>
            <a:r>
              <a:rPr lang="en-US" sz="1500" b="1" i="1" dirty="0">
                <a:solidFill>
                  <a:schemeClr val="bg1"/>
                </a:solidFill>
                <a:latin typeface="+mj-lt"/>
                <a:cs typeface="Calibri Regular" charset="0"/>
              </a:rPr>
              <a:t>kind</a:t>
            </a:r>
            <a:r>
              <a:rPr lang="en-US" sz="1500" b="1" dirty="0">
                <a:solidFill>
                  <a:schemeClr val="bg1"/>
                </a:solidFill>
                <a:latin typeface="+mj-lt"/>
                <a:cs typeface="Calibri Regular" charset="0"/>
              </a:rPr>
              <a:t> at the same time.   </a:t>
            </a:r>
          </a:p>
          <a:p>
            <a:pPr algn="l" fontAlgn="ctr"/>
            <a:endParaRPr lang="en-US" sz="1500" b="1" dirty="0">
              <a:solidFill>
                <a:schemeClr val="bg1"/>
              </a:solidFill>
              <a:latin typeface="+mj-lt"/>
              <a:cs typeface="Calibri Regular" charset="0"/>
            </a:endParaRPr>
          </a:p>
          <a:p>
            <a:pPr algn="l" fontAlgn="ctr"/>
            <a:r>
              <a:rPr lang="en-US" sz="2100" b="1" dirty="0">
                <a:solidFill>
                  <a:schemeClr val="bg1"/>
                </a:solidFill>
                <a:latin typeface="+mj-lt"/>
                <a:cs typeface="Calibri Regular" charset="0"/>
              </a:rPr>
              <a:t>#bekind                                                                             </a:t>
            </a:r>
            <a:r>
              <a:rPr lang="en-US" sz="3600" b="1" dirty="0">
                <a:solidFill>
                  <a:schemeClr val="bg1"/>
                </a:solidFill>
                <a:latin typeface="+mj-lt"/>
                <a:cs typeface="Calibri Regular" charset="0"/>
              </a:rPr>
              <a:t>eVALUate now!</a:t>
            </a:r>
          </a:p>
        </p:txBody>
      </p:sp>
      <p:sp>
        <p:nvSpPr>
          <p:cNvPr id="29" name="Rectangle 28"/>
          <p:cNvSpPr/>
          <p:nvPr/>
        </p:nvSpPr>
        <p:spPr>
          <a:xfrm>
            <a:off x="-2" y="6147632"/>
            <a:ext cx="8959181" cy="352038"/>
          </a:xfrm>
          <a:prstGeom prst="rect">
            <a:avLst/>
          </a:prstGeom>
          <a:solidFill>
            <a:srgbClr val="D60C8C"/>
          </a:solidFill>
          <a:ln>
            <a:noFill/>
          </a:ln>
          <a:effectLst/>
        </p:spPr>
        <p:style>
          <a:lnRef idx="1">
            <a:schemeClr val="accent1"/>
          </a:lnRef>
          <a:fillRef idx="3">
            <a:schemeClr val="accent1"/>
          </a:fillRef>
          <a:effectRef idx="2">
            <a:schemeClr val="accent1"/>
          </a:effectRef>
          <a:fontRef idx="minor">
            <a:schemeClr val="lt1"/>
          </a:fontRef>
        </p:style>
        <p:txBody>
          <a:bodyPr tIns="0" bIns="17143" rtlCol="0" anchor="ctr"/>
          <a:lstStyle/>
          <a:p>
            <a:pPr algn="ctr"/>
            <a:r>
              <a:rPr lang="en-US" sz="1350" dirty="0">
                <a:cs typeface="Calibri Regular" charset="0"/>
              </a:rPr>
              <a:t>A global university 			Western Australia  | Dubai  |  Malaysia  |  Mauritius |  Singapore</a:t>
            </a:r>
          </a:p>
        </p:txBody>
      </p:sp>
      <p:sp>
        <p:nvSpPr>
          <p:cNvPr id="8" name="TextBox 7"/>
          <p:cNvSpPr txBox="1"/>
          <p:nvPr/>
        </p:nvSpPr>
        <p:spPr>
          <a:xfrm>
            <a:off x="0" y="253535"/>
            <a:ext cx="4792717" cy="784830"/>
          </a:xfrm>
          <a:prstGeom prst="rect">
            <a:avLst/>
          </a:prstGeom>
          <a:noFill/>
          <a:ln>
            <a:noFill/>
          </a:ln>
        </p:spPr>
        <p:txBody>
          <a:bodyPr wrap="square" rtlCol="0">
            <a:spAutoFit/>
          </a:bodyPr>
          <a:lstStyle/>
          <a:p>
            <a:r>
              <a:rPr lang="en-US" sz="3300" dirty="0">
                <a:solidFill>
                  <a:schemeClr val="bg1"/>
                </a:solidFill>
              </a:rPr>
              <a:t>Why </a:t>
            </a:r>
            <a:r>
              <a:rPr lang="en-US" sz="4500" dirty="0">
                <a:solidFill>
                  <a:schemeClr val="bg1"/>
                </a:solidFill>
              </a:rPr>
              <a:t>eVALUate?</a:t>
            </a:r>
          </a:p>
        </p:txBody>
      </p:sp>
    </p:spTree>
    <p:extLst>
      <p:ext uri="{BB962C8B-B14F-4D97-AF65-F5344CB8AC3E}">
        <p14:creationId xmlns:p14="http://schemas.microsoft.com/office/powerpoint/2010/main" val="90911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e the source image">
            <a:extLst>
              <a:ext uri="{FF2B5EF4-FFF2-40B4-BE49-F238E27FC236}">
                <a16:creationId xmlns:a16="http://schemas.microsoft.com/office/drawing/2014/main" id="{3341DAC6-CED7-40E3-B366-943B729CD3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848" t="17675" b="37927"/>
          <a:stretch/>
        </p:blipFill>
        <p:spPr bwMode="auto">
          <a:xfrm>
            <a:off x="2501332" y="4538208"/>
            <a:ext cx="2070668" cy="15033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0B6908-3071-45E0-A3C3-C03816866EE4}"/>
              </a:ext>
            </a:extLst>
          </p:cNvPr>
          <p:cNvSpPr>
            <a:spLocks noGrp="1"/>
          </p:cNvSpPr>
          <p:nvPr>
            <p:ph type="title"/>
          </p:nvPr>
        </p:nvSpPr>
        <p:spPr/>
        <p:txBody>
          <a:bodyPr/>
          <a:lstStyle/>
          <a:p>
            <a:r>
              <a:rPr lang="en-AU" dirty="0"/>
              <a:t>Giving constructive feedback…</a:t>
            </a:r>
          </a:p>
        </p:txBody>
      </p:sp>
      <p:sp>
        <p:nvSpPr>
          <p:cNvPr id="3" name="Text Placeholder 2">
            <a:extLst>
              <a:ext uri="{FF2B5EF4-FFF2-40B4-BE49-F238E27FC236}">
                <a16:creationId xmlns:a16="http://schemas.microsoft.com/office/drawing/2014/main" id="{3F22F152-E1AD-4552-A030-D7F37E50CB3B}"/>
              </a:ext>
            </a:extLst>
          </p:cNvPr>
          <p:cNvSpPr>
            <a:spLocks noGrp="1"/>
          </p:cNvSpPr>
          <p:nvPr>
            <p:ph type="body" idx="1"/>
          </p:nvPr>
        </p:nvSpPr>
        <p:spPr/>
        <p:txBody>
          <a:bodyPr/>
          <a:lstStyle/>
          <a:p>
            <a:r>
              <a:rPr lang="en-AU" dirty="0"/>
              <a:t>You can comment on:</a:t>
            </a:r>
            <a:br>
              <a:rPr lang="en-AU" dirty="0"/>
            </a:br>
            <a:endParaRPr lang="en-AU" dirty="0"/>
          </a:p>
        </p:txBody>
      </p:sp>
      <p:sp>
        <p:nvSpPr>
          <p:cNvPr id="4" name="Content Placeholder 3">
            <a:extLst>
              <a:ext uri="{FF2B5EF4-FFF2-40B4-BE49-F238E27FC236}">
                <a16:creationId xmlns:a16="http://schemas.microsoft.com/office/drawing/2014/main" id="{AED4328F-470E-478E-8E4B-6460936E8DC8}"/>
              </a:ext>
            </a:extLst>
          </p:cNvPr>
          <p:cNvSpPr>
            <a:spLocks noGrp="1"/>
          </p:cNvSpPr>
          <p:nvPr>
            <p:ph sz="half" idx="2"/>
          </p:nvPr>
        </p:nvSpPr>
        <p:spPr/>
        <p:txBody>
          <a:bodyPr>
            <a:normAutofit fontScale="62500" lnSpcReduction="20000"/>
          </a:bodyPr>
          <a:lstStyle/>
          <a:p>
            <a:r>
              <a:rPr lang="en-AU" dirty="0"/>
              <a:t>Assessment and feedback</a:t>
            </a:r>
          </a:p>
          <a:p>
            <a:r>
              <a:rPr lang="en-AU" dirty="0"/>
              <a:t>Lecture and tutorial content</a:t>
            </a:r>
          </a:p>
          <a:p>
            <a:r>
              <a:rPr lang="en-AU" dirty="0"/>
              <a:t>Organisation and structure of the unit</a:t>
            </a:r>
          </a:p>
          <a:p>
            <a:r>
              <a:rPr lang="en-AU" dirty="0"/>
              <a:t>Teaching methods</a:t>
            </a:r>
          </a:p>
          <a:p>
            <a:r>
              <a:rPr lang="en-AU" dirty="0"/>
              <a:t>Use of technology</a:t>
            </a:r>
          </a:p>
          <a:p>
            <a:r>
              <a:rPr lang="en-AU" dirty="0"/>
              <a:t>Communication between you and your teacher </a:t>
            </a:r>
          </a:p>
          <a:p>
            <a:endParaRPr lang="en-AU" dirty="0"/>
          </a:p>
          <a:p>
            <a:endParaRPr lang="en-AU" dirty="0"/>
          </a:p>
          <a:p>
            <a:endParaRPr lang="en-AU" dirty="0"/>
          </a:p>
          <a:p>
            <a:endParaRPr lang="en-AU" dirty="0"/>
          </a:p>
        </p:txBody>
      </p:sp>
      <p:sp>
        <p:nvSpPr>
          <p:cNvPr id="5" name="Text Placeholder 4">
            <a:extLst>
              <a:ext uri="{FF2B5EF4-FFF2-40B4-BE49-F238E27FC236}">
                <a16:creationId xmlns:a16="http://schemas.microsoft.com/office/drawing/2014/main" id="{48D842C8-8BC9-4AED-A04F-ECFA7EAC8B68}"/>
              </a:ext>
            </a:extLst>
          </p:cNvPr>
          <p:cNvSpPr>
            <a:spLocks noGrp="1"/>
          </p:cNvSpPr>
          <p:nvPr>
            <p:ph type="body" sz="quarter" idx="3"/>
          </p:nvPr>
        </p:nvSpPr>
        <p:spPr/>
        <p:txBody>
          <a:bodyPr/>
          <a:lstStyle/>
          <a:p>
            <a:r>
              <a:rPr lang="en-AU" dirty="0"/>
              <a:t>Some tips on giving feedback:</a:t>
            </a:r>
            <a:br>
              <a:rPr lang="en-AU" dirty="0"/>
            </a:br>
            <a:endParaRPr lang="en-AU" dirty="0"/>
          </a:p>
        </p:txBody>
      </p:sp>
      <p:sp>
        <p:nvSpPr>
          <p:cNvPr id="6" name="Content Placeholder 5">
            <a:extLst>
              <a:ext uri="{FF2B5EF4-FFF2-40B4-BE49-F238E27FC236}">
                <a16:creationId xmlns:a16="http://schemas.microsoft.com/office/drawing/2014/main" id="{8D7F9EE5-6D94-4D6F-AD2C-BBE3328F5712}"/>
              </a:ext>
            </a:extLst>
          </p:cNvPr>
          <p:cNvSpPr>
            <a:spLocks noGrp="1"/>
          </p:cNvSpPr>
          <p:nvPr>
            <p:ph sz="quarter" idx="4"/>
          </p:nvPr>
        </p:nvSpPr>
        <p:spPr/>
        <p:txBody>
          <a:bodyPr>
            <a:normAutofit fontScale="62500" lnSpcReduction="20000"/>
          </a:bodyPr>
          <a:lstStyle/>
          <a:p>
            <a:r>
              <a:rPr lang="en-AU" dirty="0"/>
              <a:t>Be specific with your comments and provide relevant examples</a:t>
            </a:r>
          </a:p>
          <a:p>
            <a:r>
              <a:rPr lang="en-AU" dirty="0"/>
              <a:t>Avoid comments that are personal (dress, appearance, manner, etc.) - focus on the teaching and learning activities</a:t>
            </a:r>
          </a:p>
          <a:p>
            <a:r>
              <a:rPr lang="en-AU" dirty="0"/>
              <a:t>Try to describe the effect of the teacher’s behaviour on your learning and offer alternatives so that we can improve </a:t>
            </a:r>
          </a:p>
          <a:p>
            <a:r>
              <a:rPr lang="en-AU" dirty="0"/>
              <a:t>Be respectful - do not write anything that is offensive, racist or sexist </a:t>
            </a:r>
          </a:p>
          <a:p>
            <a:r>
              <a:rPr lang="en-AU" dirty="0"/>
              <a:t>Avoid emotional language</a:t>
            </a:r>
          </a:p>
          <a:p>
            <a:r>
              <a:rPr lang="en-AU" dirty="0"/>
              <a:t>Comment on both the good and bad parts of the unit and/or teaching</a:t>
            </a:r>
          </a:p>
        </p:txBody>
      </p:sp>
    </p:spTree>
    <p:extLst>
      <p:ext uri="{BB962C8B-B14F-4D97-AF65-F5344CB8AC3E}">
        <p14:creationId xmlns:p14="http://schemas.microsoft.com/office/powerpoint/2010/main" val="20134065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6A70-CE0C-47C4-AD4F-0E3F452D5465}"/>
              </a:ext>
            </a:extLst>
          </p:cNvPr>
          <p:cNvSpPr>
            <a:spLocks noGrp="1"/>
          </p:cNvSpPr>
          <p:nvPr>
            <p:ph type="title"/>
          </p:nvPr>
        </p:nvSpPr>
        <p:spPr>
          <a:xfrm>
            <a:off x="54142" y="120477"/>
            <a:ext cx="4908884" cy="561554"/>
          </a:xfrm>
        </p:spPr>
        <p:txBody>
          <a:bodyPr>
            <a:normAutofit/>
          </a:bodyPr>
          <a:lstStyle/>
          <a:p>
            <a:r>
              <a:rPr lang="en-AU" dirty="0"/>
              <a:t>Some examples…</a:t>
            </a:r>
          </a:p>
        </p:txBody>
      </p:sp>
      <p:pic>
        <p:nvPicPr>
          <p:cNvPr id="2050" name="Picture 2" descr="See the source image">
            <a:extLst>
              <a:ext uri="{FF2B5EF4-FFF2-40B4-BE49-F238E27FC236}">
                <a16:creationId xmlns:a16="http://schemas.microsoft.com/office/drawing/2014/main" id="{7AC960D4-3E03-4D59-926A-34B7989E6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1355" y="-156484"/>
            <a:ext cx="1912645" cy="191264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7">
            <a:extLst>
              <a:ext uri="{FF2B5EF4-FFF2-40B4-BE49-F238E27FC236}">
                <a16:creationId xmlns:a16="http://schemas.microsoft.com/office/drawing/2014/main" id="{2D5B4FA1-6773-4891-9A9A-EDD7A75D8B5D}"/>
              </a:ext>
            </a:extLst>
          </p:cNvPr>
          <p:cNvGraphicFramePr>
            <a:graphicFrameLocks noGrp="1"/>
          </p:cNvGraphicFramePr>
          <p:nvPr/>
        </p:nvGraphicFramePr>
        <p:xfrm>
          <a:off x="90133" y="883920"/>
          <a:ext cx="8963734" cy="5179150"/>
        </p:xfrm>
        <a:graphic>
          <a:graphicData uri="http://schemas.openxmlformats.org/drawingml/2006/table">
            <a:tbl>
              <a:tblPr firstRow="1" bandRow="1">
                <a:tableStyleId>{5C22544A-7EE6-4342-B048-85BDC9FD1C3A}</a:tableStyleId>
              </a:tblPr>
              <a:tblGrid>
                <a:gridCol w="3388791">
                  <a:extLst>
                    <a:ext uri="{9D8B030D-6E8A-4147-A177-3AD203B41FA5}">
                      <a16:colId xmlns:a16="http://schemas.microsoft.com/office/drawing/2014/main" val="2515674035"/>
                    </a:ext>
                  </a:extLst>
                </a:gridCol>
                <a:gridCol w="5574943">
                  <a:extLst>
                    <a:ext uri="{9D8B030D-6E8A-4147-A177-3AD203B41FA5}">
                      <a16:colId xmlns:a16="http://schemas.microsoft.com/office/drawing/2014/main" val="3178883182"/>
                    </a:ext>
                  </a:extLst>
                </a:gridCol>
              </a:tblGrid>
              <a:tr h="431828">
                <a:tc>
                  <a:txBody>
                    <a:bodyPr/>
                    <a:lstStyle/>
                    <a:p>
                      <a:r>
                        <a:rPr lang="en-AU" sz="2400" b="0" dirty="0"/>
                        <a:t>Instead of this…</a:t>
                      </a:r>
                    </a:p>
                  </a:txBody>
                  <a:tcPr marL="68580" marR="68580" marT="34290" marB="34290"/>
                </a:tc>
                <a:tc>
                  <a:txBody>
                    <a:bodyPr/>
                    <a:lstStyle/>
                    <a:p>
                      <a:r>
                        <a:rPr lang="en-AU" sz="2400" dirty="0"/>
                        <a:t>Try this…</a:t>
                      </a:r>
                    </a:p>
                  </a:txBody>
                  <a:tcPr marL="68580" marR="68580" marT="34290" marB="34290"/>
                </a:tc>
                <a:extLst>
                  <a:ext uri="{0D108BD9-81ED-4DB2-BD59-A6C34878D82A}">
                    <a16:rowId xmlns:a16="http://schemas.microsoft.com/office/drawing/2014/main" val="1374913510"/>
                  </a:ext>
                </a:extLst>
              </a:tr>
              <a:tr h="678633">
                <a:tc>
                  <a:txBody>
                    <a:bodyPr/>
                    <a:lstStyle/>
                    <a:p>
                      <a:r>
                        <a:rPr lang="en-AU" sz="1400" dirty="0"/>
                        <a:t>My tutor was boring and seemed disinterested.</a:t>
                      </a:r>
                    </a:p>
                  </a:txBody>
                  <a:tcPr marL="68580" marR="68580" marT="34290" marB="34290"/>
                </a:tc>
                <a:tc>
                  <a:txBody>
                    <a:bodyPr/>
                    <a:lstStyle/>
                    <a:p>
                      <a:r>
                        <a:rPr lang="en-AU" sz="1400" dirty="0"/>
                        <a:t>My tutor could try and make the class more interesting by providing real-life examples and engaging the class more in discussion.</a:t>
                      </a:r>
                    </a:p>
                  </a:txBody>
                  <a:tcPr marL="68580" marR="68580" marT="34290" marB="34290"/>
                </a:tc>
                <a:extLst>
                  <a:ext uri="{0D108BD9-81ED-4DB2-BD59-A6C34878D82A}">
                    <a16:rowId xmlns:a16="http://schemas.microsoft.com/office/drawing/2014/main" val="1711263412"/>
                  </a:ext>
                </a:extLst>
              </a:tr>
              <a:tr h="678633">
                <a:tc>
                  <a:txBody>
                    <a:bodyPr/>
                    <a:lstStyle/>
                    <a:p>
                      <a:r>
                        <a:rPr lang="en-AU" sz="1400" dirty="0"/>
                        <a:t>The feedback I got on my assignment didn’t help me at all. </a:t>
                      </a:r>
                    </a:p>
                  </a:txBody>
                  <a:tcPr marL="68580" marR="68580" marT="34290" marB="34290"/>
                </a:tc>
                <a:tc>
                  <a:txBody>
                    <a:bodyPr/>
                    <a:lstStyle/>
                    <a:p>
                      <a:r>
                        <a:rPr lang="en-AU" sz="1400" dirty="0"/>
                        <a:t>Specific feedback on how I could improve my writing would be really useful and help me in my further studies.</a:t>
                      </a:r>
                    </a:p>
                  </a:txBody>
                  <a:tcPr marL="68580" marR="68580" marT="34290" marB="34290"/>
                </a:tc>
                <a:extLst>
                  <a:ext uri="{0D108BD9-81ED-4DB2-BD59-A6C34878D82A}">
                    <a16:rowId xmlns:a16="http://schemas.microsoft.com/office/drawing/2014/main" val="1012605404"/>
                  </a:ext>
                </a:extLst>
              </a:tr>
              <a:tr h="532391">
                <a:tc>
                  <a:txBody>
                    <a:bodyPr/>
                    <a:lstStyle/>
                    <a:p>
                      <a:r>
                        <a:rPr lang="en-AU" sz="1400" dirty="0"/>
                        <a:t>I can’t understand a thing the lecturer is saying – it’s like he speaks another language.</a:t>
                      </a:r>
                    </a:p>
                  </a:txBody>
                  <a:tcPr marL="68580" marR="68580" marT="34290" marB="34290"/>
                </a:tc>
                <a:tc>
                  <a:txBody>
                    <a:bodyPr/>
                    <a:lstStyle/>
                    <a:p>
                      <a:r>
                        <a:rPr lang="en-AU" sz="1400" dirty="0"/>
                        <a:t>It would be helpful if the lecturer spoke slower and emphasised the main points.</a:t>
                      </a:r>
                    </a:p>
                  </a:txBody>
                  <a:tcPr marL="68580" marR="68580" marT="34290" marB="34290"/>
                </a:tc>
                <a:extLst>
                  <a:ext uri="{0D108BD9-81ED-4DB2-BD59-A6C34878D82A}">
                    <a16:rowId xmlns:a16="http://schemas.microsoft.com/office/drawing/2014/main" val="956034598"/>
                  </a:ext>
                </a:extLst>
              </a:tr>
              <a:tr h="678633">
                <a:tc>
                  <a:txBody>
                    <a:bodyPr/>
                    <a:lstStyle/>
                    <a:p>
                      <a:r>
                        <a:rPr lang="en-AU" sz="1400" dirty="0"/>
                        <a:t>My tutor was great!</a:t>
                      </a:r>
                    </a:p>
                  </a:txBody>
                  <a:tcPr marL="68580" marR="68580" marT="34290" marB="34290"/>
                </a:tc>
                <a:tc>
                  <a:txBody>
                    <a:bodyPr/>
                    <a:lstStyle/>
                    <a:p>
                      <a:r>
                        <a:rPr lang="en-AU" sz="1400" dirty="0"/>
                        <a:t>My tutor as great because she explained everything clearly and was open to questions. She was also enthusiastic and clearly loves her job.</a:t>
                      </a:r>
                    </a:p>
                  </a:txBody>
                  <a:tcPr marL="68580" marR="68580" marT="34290" marB="34290"/>
                </a:tc>
                <a:extLst>
                  <a:ext uri="{0D108BD9-81ED-4DB2-BD59-A6C34878D82A}">
                    <a16:rowId xmlns:a16="http://schemas.microsoft.com/office/drawing/2014/main" val="142733249"/>
                  </a:ext>
                </a:extLst>
              </a:tr>
              <a:tr h="1087272">
                <a:tc>
                  <a:txBody>
                    <a:bodyPr/>
                    <a:lstStyle/>
                    <a:p>
                      <a:r>
                        <a:rPr lang="en-AU" sz="1400" dirty="0"/>
                        <a:t>I enjoyed this unit.</a:t>
                      </a:r>
                    </a:p>
                  </a:txBody>
                  <a:tcPr marL="68580" marR="68580" marT="34290" marB="34290"/>
                </a:tc>
                <a:tc>
                  <a:txBody>
                    <a:bodyPr/>
                    <a:lstStyle/>
                    <a:p>
                      <a:r>
                        <a:rPr lang="en-AU" sz="1400" dirty="0"/>
                        <a:t>I enjoyed this unit because the lecturer was organised and was passionate about the topic. I really liked the way he brought in guest lecturers from industry to give us some real life examples. The assignments were also really useful for my career development. </a:t>
                      </a:r>
                    </a:p>
                  </a:txBody>
                  <a:tcPr marL="68580" marR="68580" marT="34290" marB="34290"/>
                </a:tc>
                <a:extLst>
                  <a:ext uri="{0D108BD9-81ED-4DB2-BD59-A6C34878D82A}">
                    <a16:rowId xmlns:a16="http://schemas.microsoft.com/office/drawing/2014/main" val="2395442414"/>
                  </a:ext>
                </a:extLst>
              </a:tr>
              <a:tr h="882952">
                <a:tc>
                  <a:txBody>
                    <a:bodyPr/>
                    <a:lstStyle/>
                    <a:p>
                      <a:r>
                        <a:rPr lang="en-AU" sz="1400" dirty="0"/>
                        <a:t>My tutor never responded to my emails – does he even work here? </a:t>
                      </a:r>
                    </a:p>
                  </a:txBody>
                  <a:tcPr marL="68580" marR="68580" marT="34290" marB="34290"/>
                </a:tc>
                <a:tc>
                  <a:txBody>
                    <a:bodyPr/>
                    <a:lstStyle/>
                    <a:p>
                      <a:r>
                        <a:rPr lang="en-AU" sz="1400" dirty="0"/>
                        <a:t>Perhaps the tutor could be more organised in the way he responds to emails and student queries. A timely response would really help my understanding of the unit content.</a:t>
                      </a:r>
                    </a:p>
                  </a:txBody>
                  <a:tcPr marL="68580" marR="68580" marT="34290" marB="34290"/>
                </a:tc>
                <a:extLst>
                  <a:ext uri="{0D108BD9-81ED-4DB2-BD59-A6C34878D82A}">
                    <a16:rowId xmlns:a16="http://schemas.microsoft.com/office/drawing/2014/main" val="1989711090"/>
                  </a:ext>
                </a:extLst>
              </a:tr>
            </a:tbl>
          </a:graphicData>
        </a:graphic>
      </p:graphicFrame>
    </p:spTree>
    <p:extLst>
      <p:ext uri="{BB962C8B-B14F-4D97-AF65-F5344CB8AC3E}">
        <p14:creationId xmlns:p14="http://schemas.microsoft.com/office/powerpoint/2010/main" val="3445630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hank You!"/>
          <p:cNvSpPr txBox="1">
            <a:spLocks noGrp="1"/>
          </p:cNvSpPr>
          <p:nvPr>
            <p:ph type="title"/>
          </p:nvPr>
        </p:nvSpPr>
        <p:spPr>
          <a:xfrm>
            <a:off x="94593" y="767255"/>
            <a:ext cx="8744607" cy="5044966"/>
          </a:xfrm>
          <a:prstGeom prst="rect">
            <a:avLst/>
          </a:prstGeom>
        </p:spPr>
        <p:txBody>
          <a:bodyPr>
            <a:noAutofit/>
          </a:bodyPr>
          <a:lstStyle>
            <a:lvl1pPr defTabSz="722376">
              <a:defRPr sz="6952"/>
            </a:lvl1pPr>
          </a:lstStyle>
          <a:p>
            <a:pPr algn="ctr"/>
            <a:r>
              <a:rPr lang="en-AU" sz="4000" dirty="0"/>
              <a:t>"</a:t>
            </a:r>
            <a:r>
              <a:rPr lang="en-AU" sz="4000" b="1" i="1" dirty="0"/>
              <a:t>You are braver than you believe, stronger than you seem, and smarter than you think." </a:t>
            </a:r>
            <a:br>
              <a:rPr lang="en-AU" sz="4400" dirty="0"/>
            </a:br>
            <a:br>
              <a:rPr lang="en-AU" sz="4400" dirty="0"/>
            </a:br>
            <a:r>
              <a:rPr lang="en-AU" sz="2800" dirty="0"/>
              <a:t>— Christopher Robin, Winnie the Pooh.</a:t>
            </a:r>
            <a:endParaRPr sz="2800" dirty="0"/>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Curtin’s Graduate Capabilities"/>
          <p:cNvSpPr txBox="1">
            <a:spLocks noGrp="1"/>
          </p:cNvSpPr>
          <p:nvPr>
            <p:ph type="title"/>
          </p:nvPr>
        </p:nvSpPr>
        <p:spPr>
          <a:prstGeom prst="rect">
            <a:avLst/>
          </a:prstGeom>
        </p:spPr>
        <p:txBody>
          <a:bodyPr/>
          <a:lstStyle/>
          <a:p>
            <a:r>
              <a:t>Curtin’s Graduate Capabilities</a:t>
            </a:r>
          </a:p>
        </p:txBody>
      </p:sp>
      <p:pic>
        <p:nvPicPr>
          <p:cNvPr id="393" name="Screen Shot 2019-05-29 at 5.28.14 am.png" descr="Screen Shot 2019-05-29 at 5.28.14 am.png"/>
          <p:cNvPicPr>
            <a:picLocks/>
          </p:cNvPicPr>
          <p:nvPr/>
        </p:nvPicPr>
        <p:blipFill>
          <a:blip r:embed="rId2"/>
          <a:srcRect t="9548"/>
          <a:stretch>
            <a:fillRect/>
          </a:stretch>
        </p:blipFill>
        <p:spPr>
          <a:xfrm>
            <a:off x="135184" y="1717855"/>
            <a:ext cx="8870772" cy="379689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hank You!"/>
          <p:cNvSpPr txBox="1">
            <a:spLocks noGrp="1"/>
          </p:cNvSpPr>
          <p:nvPr>
            <p:ph type="title"/>
          </p:nvPr>
        </p:nvSpPr>
        <p:spPr>
          <a:xfrm>
            <a:off x="2086680" y="2795017"/>
            <a:ext cx="4970640" cy="996951"/>
          </a:xfrm>
          <a:prstGeom prst="rect">
            <a:avLst/>
          </a:prstGeom>
        </p:spPr>
        <p:txBody>
          <a:bodyPr>
            <a:normAutofit fontScale="90000"/>
          </a:bodyPr>
          <a:lstStyle>
            <a:lvl1pPr defTabSz="722376">
              <a:defRPr sz="6952"/>
            </a:lvl1pPr>
          </a:lstStyle>
          <a:p>
            <a:r>
              <a:t>Thank You!</a:t>
            </a:r>
          </a:p>
        </p:txBody>
      </p:sp>
    </p:spTree>
    <p:extLst>
      <p:ext uri="{BB962C8B-B14F-4D97-AF65-F5344CB8AC3E}">
        <p14:creationId xmlns:p14="http://schemas.microsoft.com/office/powerpoint/2010/main" val="34798169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9065E-47E4-FE42-812F-B0C59362800B}"/>
              </a:ext>
            </a:extLst>
          </p:cNvPr>
          <p:cNvSpPr>
            <a:spLocks noGrp="1"/>
          </p:cNvSpPr>
          <p:nvPr>
            <p:ph type="title"/>
          </p:nvPr>
        </p:nvSpPr>
        <p:spPr/>
        <p:txBody>
          <a:bodyPr/>
          <a:lstStyle/>
          <a:p>
            <a:r>
              <a:rPr lang="en-AU" dirty="0"/>
              <a:t>Computational Thinking</a:t>
            </a:r>
          </a:p>
        </p:txBody>
      </p:sp>
      <p:pic>
        <p:nvPicPr>
          <p:cNvPr id="5" name="Picture 4" descr="Graphical user interface, text&#10;&#10;Description automatically generated with medium confidence">
            <a:extLst>
              <a:ext uri="{FF2B5EF4-FFF2-40B4-BE49-F238E27FC236}">
                <a16:creationId xmlns:a16="http://schemas.microsoft.com/office/drawing/2014/main" id="{C256108B-92C2-6347-9933-CDA8C0347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57" y="1382486"/>
            <a:ext cx="8915399" cy="4550228"/>
          </a:xfrm>
          <a:prstGeom prst="rect">
            <a:avLst/>
          </a:prstGeom>
        </p:spPr>
      </p:pic>
    </p:spTree>
    <p:extLst>
      <p:ext uri="{BB962C8B-B14F-4D97-AF65-F5344CB8AC3E}">
        <p14:creationId xmlns:p14="http://schemas.microsoft.com/office/powerpoint/2010/main" val="42150095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9AB04-C94C-904A-ADC5-38F9D9BDF554}"/>
              </a:ext>
            </a:extLst>
          </p:cNvPr>
          <p:cNvSpPr>
            <a:spLocks noGrp="1"/>
          </p:cNvSpPr>
          <p:nvPr>
            <p:ph type="title"/>
          </p:nvPr>
        </p:nvSpPr>
        <p:spPr/>
        <p:txBody>
          <a:bodyPr/>
          <a:lstStyle/>
          <a:p>
            <a:r>
              <a:rPr lang="en-AU" dirty="0"/>
              <a:t>Problem Solving</a:t>
            </a:r>
          </a:p>
        </p:txBody>
      </p:sp>
      <p:pic>
        <p:nvPicPr>
          <p:cNvPr id="5" name="Picture 4" descr="Graphical user interface, text, application&#10;&#10;Description automatically generated">
            <a:extLst>
              <a:ext uri="{FF2B5EF4-FFF2-40B4-BE49-F238E27FC236}">
                <a16:creationId xmlns:a16="http://schemas.microsoft.com/office/drawing/2014/main" id="{0A95C53A-3486-5F49-821A-D03269914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44" y="1208314"/>
            <a:ext cx="8856042" cy="4724400"/>
          </a:xfrm>
          <a:prstGeom prst="rect">
            <a:avLst/>
          </a:prstGeom>
        </p:spPr>
      </p:pic>
    </p:spTree>
    <p:extLst>
      <p:ext uri="{BB962C8B-B14F-4D97-AF65-F5344CB8AC3E}">
        <p14:creationId xmlns:p14="http://schemas.microsoft.com/office/powerpoint/2010/main" val="22640107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2749F-66BE-F14F-93F1-EF723CC99F42}"/>
              </a:ext>
            </a:extLst>
          </p:cNvPr>
          <p:cNvSpPr>
            <a:spLocks noGrp="1"/>
          </p:cNvSpPr>
          <p:nvPr>
            <p:ph type="title"/>
          </p:nvPr>
        </p:nvSpPr>
        <p:spPr/>
        <p:txBody>
          <a:bodyPr/>
          <a:lstStyle/>
          <a:p>
            <a:r>
              <a:rPr lang="en-AU" dirty="0"/>
              <a:t>Building Blocks</a:t>
            </a:r>
          </a:p>
        </p:txBody>
      </p:sp>
      <p:pic>
        <p:nvPicPr>
          <p:cNvPr id="5" name="Picture 4" descr="Text&#10;&#10;Description automatically generated">
            <a:extLst>
              <a:ext uri="{FF2B5EF4-FFF2-40B4-BE49-F238E27FC236}">
                <a16:creationId xmlns:a16="http://schemas.microsoft.com/office/drawing/2014/main" id="{460FD55E-A97C-5842-B7F0-B46615AAB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046" y="1719943"/>
            <a:ext cx="8517908" cy="4180114"/>
          </a:xfrm>
          <a:prstGeom prst="rect">
            <a:avLst/>
          </a:prstGeom>
        </p:spPr>
      </p:pic>
    </p:spTree>
    <p:extLst>
      <p:ext uri="{BB962C8B-B14F-4D97-AF65-F5344CB8AC3E}">
        <p14:creationId xmlns:p14="http://schemas.microsoft.com/office/powerpoint/2010/main" val="1604454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F1D1-0493-EE4A-BDE6-3073D08EA84E}"/>
              </a:ext>
            </a:extLst>
          </p:cNvPr>
          <p:cNvSpPr>
            <a:spLocks noGrp="1"/>
          </p:cNvSpPr>
          <p:nvPr>
            <p:ph type="title"/>
          </p:nvPr>
        </p:nvSpPr>
        <p:spPr/>
        <p:txBody>
          <a:bodyPr/>
          <a:lstStyle/>
          <a:p>
            <a:r>
              <a:rPr lang="en-AU" dirty="0"/>
              <a:t>File IO</a:t>
            </a:r>
          </a:p>
        </p:txBody>
      </p:sp>
      <p:pic>
        <p:nvPicPr>
          <p:cNvPr id="5" name="Picture 4" descr="Text&#10;&#10;Description automatically generated with medium confidence">
            <a:extLst>
              <a:ext uri="{FF2B5EF4-FFF2-40B4-BE49-F238E27FC236}">
                <a16:creationId xmlns:a16="http://schemas.microsoft.com/office/drawing/2014/main" id="{682730C4-86A7-7946-B73D-ADD9CC5CE8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45" y="1766197"/>
            <a:ext cx="8439509" cy="4079432"/>
          </a:xfrm>
          <a:prstGeom prst="rect">
            <a:avLst/>
          </a:prstGeom>
        </p:spPr>
      </p:pic>
    </p:spTree>
    <p:extLst>
      <p:ext uri="{BB962C8B-B14F-4D97-AF65-F5344CB8AC3E}">
        <p14:creationId xmlns:p14="http://schemas.microsoft.com/office/powerpoint/2010/main" val="374255241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42BB3-F4C3-BB4C-83EA-A8E58EED7979}"/>
              </a:ext>
            </a:extLst>
          </p:cNvPr>
          <p:cNvSpPr>
            <a:spLocks noGrp="1"/>
          </p:cNvSpPr>
          <p:nvPr>
            <p:ph type="title"/>
          </p:nvPr>
        </p:nvSpPr>
        <p:spPr/>
        <p:txBody>
          <a:bodyPr/>
          <a:lstStyle/>
          <a:p>
            <a:r>
              <a:rPr lang="en-AU" dirty="0"/>
              <a:t>Modules</a:t>
            </a:r>
          </a:p>
        </p:txBody>
      </p:sp>
      <p:pic>
        <p:nvPicPr>
          <p:cNvPr id="5" name="Picture 4" descr="Graphical user interface, text, application&#10;&#10;Description automatically generated">
            <a:extLst>
              <a:ext uri="{FF2B5EF4-FFF2-40B4-BE49-F238E27FC236}">
                <a16:creationId xmlns:a16="http://schemas.microsoft.com/office/drawing/2014/main" id="{81C745F6-BA86-AA40-8513-032F704CFB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92" y="1169305"/>
            <a:ext cx="8565615" cy="4752523"/>
          </a:xfrm>
          <a:prstGeom prst="rect">
            <a:avLst/>
          </a:prstGeom>
        </p:spPr>
      </p:pic>
    </p:spTree>
    <p:extLst>
      <p:ext uri="{BB962C8B-B14F-4D97-AF65-F5344CB8AC3E}">
        <p14:creationId xmlns:p14="http://schemas.microsoft.com/office/powerpoint/2010/main" val="3655348984"/>
      </p:ext>
    </p:extLst>
  </p:cSld>
  <p:clrMapOvr>
    <a:masterClrMapping/>
  </p:clrMapOvr>
  <p:transition spd="med"/>
</p:sld>
</file>

<file path=ppt/theme/theme1.xml><?xml version="1.0" encoding="utf-8"?>
<a:theme xmlns:a="http://schemas.openxmlformats.org/drawingml/2006/main" name="Default Design">
  <a:themeElements>
    <a:clrScheme name="Default Design">
      <a:dk1>
        <a:srgbClr val="333333"/>
      </a:dk1>
      <a:lt1>
        <a:srgbClr val="FFFFFF"/>
      </a:lt1>
      <a:dk2>
        <a:srgbClr val="A7A7A7"/>
      </a:dk2>
      <a:lt2>
        <a:srgbClr val="535353"/>
      </a:lt2>
      <a:accent1>
        <a:srgbClr val="CC9900"/>
      </a:accent1>
      <a:accent2>
        <a:srgbClr val="333399"/>
      </a:accent2>
      <a:accent3>
        <a:srgbClr val="8F8F8F"/>
      </a:accent3>
      <a:accent4>
        <a:srgbClr val="2A2A2A"/>
      </a:accent4>
      <a:accent5>
        <a:srgbClr val="E2CAAA"/>
      </a:accent5>
      <a:accent6>
        <a:srgbClr val="2D2D8A"/>
      </a:accent6>
      <a:hlink>
        <a:srgbClr val="0000FF"/>
      </a:hlink>
      <a:folHlink>
        <a:srgbClr val="FF00FF"/>
      </a:folHlink>
    </a:clrScheme>
    <a:fontScheme name="Default Design">
      <a:majorFont>
        <a:latin typeface="Arial"/>
        <a:ea typeface="Arial"/>
        <a:cs typeface="Arial"/>
      </a:majorFont>
      <a:minorFont>
        <a:latin typeface="Helvetica"/>
        <a:ea typeface="Helvetica"/>
        <a:cs typeface="Helvetica"/>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CC9900"/>
      </a:accent1>
      <a:accent2>
        <a:srgbClr val="333399"/>
      </a:accent2>
      <a:accent3>
        <a:srgbClr val="8F8F8F"/>
      </a:accent3>
      <a:accent4>
        <a:srgbClr val="2A2A2A"/>
      </a:accent4>
      <a:accent5>
        <a:srgbClr val="E2CAAA"/>
      </a:accent5>
      <a:accent6>
        <a:srgbClr val="2D2D8A"/>
      </a:accent6>
      <a:hlink>
        <a:srgbClr val="0000FF"/>
      </a:hlink>
      <a:folHlink>
        <a:srgbClr val="FF00FF"/>
      </a:folHlink>
    </a:clrScheme>
    <a:fontScheme name="Default Design">
      <a:majorFont>
        <a:latin typeface="Arial"/>
        <a:ea typeface="Arial"/>
        <a:cs typeface="Arial"/>
      </a:majorFont>
      <a:minorFont>
        <a:latin typeface="Helvetica"/>
        <a:ea typeface="Helvetica"/>
        <a:cs typeface="Helvetica"/>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33333"/>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1896</TotalTime>
  <Words>1455</Words>
  <Application>Microsoft Macintosh PowerPoint</Application>
  <PresentationFormat>On-screen Show (4:3)</PresentationFormat>
  <Paragraphs>204</Paragraphs>
  <Slides>40</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40</vt:i4>
      </vt:variant>
    </vt:vector>
  </HeadingPairs>
  <TitlesOfParts>
    <vt:vector size="44" baseType="lpstr">
      <vt:lpstr>Arial</vt:lpstr>
      <vt:lpstr>Helvetica</vt:lpstr>
      <vt:lpstr>Wingdings</vt:lpstr>
      <vt:lpstr>Default Design</vt:lpstr>
      <vt:lpstr>Revision</vt:lpstr>
      <vt:lpstr>Today</vt:lpstr>
      <vt:lpstr>ULO</vt:lpstr>
      <vt:lpstr>Curtin’s Graduate Capabilities</vt:lpstr>
      <vt:lpstr>Computational Thinking</vt:lpstr>
      <vt:lpstr>Problem Solving</vt:lpstr>
      <vt:lpstr>Building Blocks</vt:lpstr>
      <vt:lpstr>File IO</vt:lpstr>
      <vt:lpstr>Modules</vt:lpstr>
      <vt:lpstr>Testing</vt:lpstr>
      <vt:lpstr>Best Practices</vt:lpstr>
      <vt:lpstr>Using the Web</vt:lpstr>
      <vt:lpstr>Data Management</vt:lpstr>
      <vt:lpstr>Visualisations</vt:lpstr>
      <vt:lpstr>Graphical User Interfaces</vt:lpstr>
      <vt:lpstr>Problem Solving Methodology</vt:lpstr>
      <vt:lpstr>Program</vt:lpstr>
      <vt:lpstr>Six Things</vt:lpstr>
      <vt:lpstr>Core Concepts</vt:lpstr>
      <vt:lpstr>PowerPoint Presentation</vt:lpstr>
      <vt:lpstr>(Our) Development Environment</vt:lpstr>
      <vt:lpstr>Typical Workflow</vt:lpstr>
      <vt:lpstr>What is Web Scraping</vt:lpstr>
      <vt:lpstr>Python Graph Gallery</vt:lpstr>
      <vt:lpstr>App in a notebook</vt:lpstr>
      <vt:lpstr>The Real reason everyone is here…</vt:lpstr>
      <vt:lpstr>Extended Learning Portfolio (ELP)</vt:lpstr>
      <vt:lpstr>PowerPoint Presentation</vt:lpstr>
      <vt:lpstr>Question Ideas</vt:lpstr>
      <vt:lpstr>ELP Tips</vt:lpstr>
      <vt:lpstr>PowerPoint Presentation</vt:lpstr>
      <vt:lpstr>Revision Strategy</vt:lpstr>
      <vt:lpstr>Important Notebooks</vt:lpstr>
      <vt:lpstr>Can You…</vt:lpstr>
      <vt:lpstr>PowerPoint Presentation</vt:lpstr>
      <vt:lpstr>PowerPoint Presentation</vt:lpstr>
      <vt:lpstr>Giving constructive feedback…</vt:lpstr>
      <vt:lpstr>Some examples…</vt:lpstr>
      <vt:lpstr>"You are braver than you believe, stronger than you seem, and smarter than you think."   — Christopher Robin, Winnie the Pooh.</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Revision</dc:title>
  <cp:lastModifiedBy>Michael Borck</cp:lastModifiedBy>
  <cp:revision>160</cp:revision>
  <cp:lastPrinted>2021-05-26T01:37:17Z</cp:lastPrinted>
  <dcterms:modified xsi:type="dcterms:W3CDTF">2022-05-24T01:50:08Z</dcterms:modified>
</cp:coreProperties>
</file>